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79" r:id="rId3"/>
    <p:sldId id="278" r:id="rId4"/>
    <p:sldId id="281" r:id="rId5"/>
    <p:sldId id="280" r:id="rId6"/>
    <p:sldId id="257" r:id="rId7"/>
    <p:sldId id="258" r:id="rId8"/>
    <p:sldId id="266" r:id="rId9"/>
    <p:sldId id="267" r:id="rId10"/>
    <p:sldId id="268" r:id="rId11"/>
    <p:sldId id="269" r:id="rId12"/>
    <p:sldId id="270" r:id="rId13"/>
    <p:sldId id="273" r:id="rId14"/>
    <p:sldId id="272" r:id="rId15"/>
    <p:sldId id="271" r:id="rId16"/>
    <p:sldId id="259" r:id="rId17"/>
    <p:sldId id="274" r:id="rId18"/>
    <p:sldId id="260" r:id="rId19"/>
    <p:sldId id="276" r:id="rId20"/>
    <p:sldId id="275" r:id="rId21"/>
    <p:sldId id="277" r:id="rId22"/>
    <p:sldId id="262" r:id="rId23"/>
    <p:sldId id="263" r:id="rId24"/>
    <p:sldId id="264" r:id="rId25"/>
    <p:sldId id="265" r:id="rId26"/>
  </p:sldIdLst>
  <p:sldSz cx="12192000" cy="6858000"/>
  <p:notesSz cx="6858000" cy="12192000"/>
  <p:embeddedFontLst>
    <p:embeddedFont>
      <p:font typeface="Raleway" pitchFamily="2" charset="-52"/>
      <p:regular r:id="rId28"/>
      <p:bold r:id="rId29"/>
      <p:italic r:id="rId30"/>
      <p:boldItalic r:id="rId31"/>
    </p:embeddedFont>
    <p:embeddedFont>
      <p:font typeface="Roboto" panose="02000000000000000000" pitchFamily="2" charset="0"/>
      <p:regular r:id="rId32"/>
      <p:bold r:id="rId33"/>
      <p:italic r:id="rId34"/>
      <p:boldItalic r:id="rId3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3A5"/>
    <a:srgbClr val="668986"/>
    <a:srgbClr val="A5FF4B"/>
    <a:srgbClr val="71B96F"/>
    <a:srgbClr val="FF89C4"/>
    <a:srgbClr val="FF3399"/>
    <a:srgbClr val="99FFCC"/>
    <a:srgbClr val="90DEE4"/>
    <a:srgbClr val="F8CBAD"/>
    <a:srgbClr val="CCD3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6" d="100"/>
          <a:sy n="86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39E54E-B4A6-4F58-8B6F-AECC778CD353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3B77650-CAA7-4350-86D7-FD05DF67280D}">
      <dgm:prSet phldrT="[Текст]" phldr="0" custT="1"/>
      <dgm:spPr/>
      <dgm:t>
        <a:bodyPr/>
        <a:lstStyle/>
        <a:p>
          <a:r>
            <a:rPr lang="ru-RU" sz="3200" dirty="0">
              <a:solidFill>
                <a:schemeClr val="tx1"/>
              </a:solidFill>
            </a:rPr>
            <a:t>Расписание звонков</a:t>
          </a:r>
        </a:p>
      </dgm:t>
    </dgm:pt>
    <dgm:pt modelId="{1C94E0D5-85AE-439A-B5F4-E2D711DA5F5A}" type="parTrans" cxnId="{7ED8CAB6-EDF4-49AC-9F4F-CCA8B415392C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4660CEEE-FCC4-48DC-B023-7CC8FF5D4302}" type="sibTrans" cxnId="{7ED8CAB6-EDF4-49AC-9F4F-CCA8B415392C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C79981B3-FAA8-448E-8FAA-09ADE58CB598}">
      <dgm:prSet phldrT="[Текст]" phldr="0" custT="1"/>
      <dgm:spPr/>
      <dgm:t>
        <a:bodyPr/>
        <a:lstStyle/>
        <a:p>
          <a:r>
            <a:rPr lang="ru-RU" sz="3200" dirty="0">
              <a:solidFill>
                <a:schemeClr val="tx1"/>
              </a:solidFill>
            </a:rPr>
            <a:t>Расписание уроков</a:t>
          </a:r>
        </a:p>
        <a:p>
          <a:r>
            <a:rPr lang="ru-RU" sz="3200" dirty="0">
              <a:solidFill>
                <a:schemeClr val="tx1"/>
              </a:solidFill>
            </a:rPr>
            <a:t> ( первый месяц по три урока)</a:t>
          </a:r>
        </a:p>
      </dgm:t>
    </dgm:pt>
    <dgm:pt modelId="{93410622-F4E7-4F6F-BB9E-1A46BFD80220}" type="parTrans" cxnId="{1BBC8220-E001-4865-A6D1-BCB2F11849E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6A9A6EAD-14A9-4B82-9114-819B4DE9724E}" type="sibTrans" cxnId="{1BBC8220-E001-4865-A6D1-BCB2F11849E6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4F3D5AAD-5B10-4CE6-B37F-A61DBC43E0D6}">
      <dgm:prSet phldrT="[Текст]" phldr="0" custT="1"/>
      <dgm:spPr/>
      <dgm:t>
        <a:bodyPr/>
        <a:lstStyle/>
        <a:p>
          <a:r>
            <a:rPr lang="ru-RU" sz="3200" dirty="0">
              <a:solidFill>
                <a:schemeClr val="tx1"/>
              </a:solidFill>
            </a:rPr>
            <a:t>Внеурочные занятия (с октября) </a:t>
          </a:r>
        </a:p>
      </dgm:t>
    </dgm:pt>
    <dgm:pt modelId="{2B306A5A-5E01-487F-9CAD-2486E909BAA7}" type="parTrans" cxnId="{C01C64EF-3DFB-4B67-A0FA-A3EE9F6B7D1C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BB1C6F68-56C0-4C5E-B18B-B14D9136DCF0}" type="sibTrans" cxnId="{C01C64EF-3DFB-4B67-A0FA-A3EE9F6B7D1C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E010F002-E873-434F-9E08-F9619DB89EDE}">
      <dgm:prSet phldrT="[Текст]" phldr="0" custT="1"/>
      <dgm:spPr/>
      <dgm:t>
        <a:bodyPr/>
        <a:lstStyle/>
        <a:p>
          <a:r>
            <a:rPr lang="ru-RU" sz="3200" dirty="0">
              <a:solidFill>
                <a:schemeClr val="tx1"/>
              </a:solidFill>
            </a:rPr>
            <a:t>Каникулы</a:t>
          </a:r>
        </a:p>
      </dgm:t>
    </dgm:pt>
    <dgm:pt modelId="{91E1D049-3CB5-4446-8265-930C9DD8DEE0}" type="parTrans" cxnId="{52DBCA02-57CC-4F67-B3DF-E7D5627EFCB0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6519F15C-0084-49F2-AF30-31E79EF01562}" type="sibTrans" cxnId="{52DBCA02-57CC-4F67-B3DF-E7D5627EFCB0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5CEEFC0A-CEE1-42D1-A483-6CFD16EB1542}">
      <dgm:prSet phldrT="[Текст]" phldr="0" custT="1"/>
      <dgm:spPr/>
      <dgm:t>
        <a:bodyPr/>
        <a:lstStyle/>
        <a:p>
          <a:r>
            <a:rPr lang="ru-RU" sz="3200" dirty="0">
              <a:solidFill>
                <a:schemeClr val="tx1"/>
              </a:solidFill>
            </a:rPr>
            <a:t>Столовая. Завтрак , обед   </a:t>
          </a:r>
        </a:p>
      </dgm:t>
    </dgm:pt>
    <dgm:pt modelId="{C45D99C3-9E01-4F52-A990-57D51F3FC0BA}" type="parTrans" cxnId="{AF4B1508-93ED-4B46-B1A6-C9F7E7E3A5D9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2EA1ADE-2F8A-46F2-835B-694EDAFFC7C6}" type="sibTrans" cxnId="{AF4B1508-93ED-4B46-B1A6-C9F7E7E3A5D9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97D50CBD-1800-4AAB-84A3-DD81EC5E68A8}" type="pres">
      <dgm:prSet presAssocID="{B239E54E-B4A6-4F58-8B6F-AECC778CD353}" presName="linearFlow" presStyleCnt="0">
        <dgm:presLayoutVars>
          <dgm:dir/>
          <dgm:resizeHandles val="exact"/>
        </dgm:presLayoutVars>
      </dgm:prSet>
      <dgm:spPr/>
    </dgm:pt>
    <dgm:pt modelId="{07870EDD-7D2C-4BF9-83C7-68A6A3DECDB1}" type="pres">
      <dgm:prSet presAssocID="{B3B77650-CAA7-4350-86D7-FD05DF67280D}" presName="composite" presStyleCnt="0"/>
      <dgm:spPr/>
    </dgm:pt>
    <dgm:pt modelId="{EA981731-9B46-4175-85E8-88FACBB210C3}" type="pres">
      <dgm:prSet presAssocID="{B3B77650-CAA7-4350-86D7-FD05DF67280D}" presName="imgShp" presStyleLbl="fgImgPlace1" presStyleIdx="0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Часы со сплошной заливкой"/>
        </a:ext>
      </dgm:extLst>
    </dgm:pt>
    <dgm:pt modelId="{A4748786-2BEF-403C-8BC2-99BA329A859F}" type="pres">
      <dgm:prSet presAssocID="{B3B77650-CAA7-4350-86D7-FD05DF67280D}" presName="txShp" presStyleLbl="node1" presStyleIdx="0" presStyleCnt="5" custScaleX="139259">
        <dgm:presLayoutVars>
          <dgm:bulletEnabled val="1"/>
        </dgm:presLayoutVars>
      </dgm:prSet>
      <dgm:spPr/>
    </dgm:pt>
    <dgm:pt modelId="{258FE4C7-B2D1-4812-8F97-D592CA5DCB97}" type="pres">
      <dgm:prSet presAssocID="{4660CEEE-FCC4-48DC-B023-7CC8FF5D4302}" presName="spacing" presStyleCnt="0"/>
      <dgm:spPr/>
    </dgm:pt>
    <dgm:pt modelId="{90B32358-B60D-498C-BF9A-83207C82B437}" type="pres">
      <dgm:prSet presAssocID="{5CEEFC0A-CEE1-42D1-A483-6CFD16EB1542}" presName="composite" presStyleCnt="0"/>
      <dgm:spPr/>
    </dgm:pt>
    <dgm:pt modelId="{7BAC7B72-FE73-49A3-813D-560CA4C91274}" type="pres">
      <dgm:prSet presAssocID="{5CEEFC0A-CEE1-42D1-A483-6CFD16EB1542}" presName="imgShp" presStyleLbl="fgImgPlace1" presStyleIdx="1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Вилка и нож со сплошной заливкой"/>
        </a:ext>
      </dgm:extLst>
    </dgm:pt>
    <dgm:pt modelId="{9D621D8D-41FA-4D3B-B95F-B5A63411FF7E}" type="pres">
      <dgm:prSet presAssocID="{5CEEFC0A-CEE1-42D1-A483-6CFD16EB1542}" presName="txShp" presStyleLbl="node1" presStyleIdx="1" presStyleCnt="5" custScaleX="141353">
        <dgm:presLayoutVars>
          <dgm:bulletEnabled val="1"/>
        </dgm:presLayoutVars>
      </dgm:prSet>
      <dgm:spPr/>
    </dgm:pt>
    <dgm:pt modelId="{2269ADEF-2EF5-4E41-B799-61ED2E8D409D}" type="pres">
      <dgm:prSet presAssocID="{32EA1ADE-2F8A-46F2-835B-694EDAFFC7C6}" presName="spacing" presStyleCnt="0"/>
      <dgm:spPr/>
    </dgm:pt>
    <dgm:pt modelId="{47E35727-63BD-4ECE-A941-D5C17DD533CE}" type="pres">
      <dgm:prSet presAssocID="{C79981B3-FAA8-448E-8FAA-09ADE58CB598}" presName="composite" presStyleCnt="0"/>
      <dgm:spPr/>
    </dgm:pt>
    <dgm:pt modelId="{452D8330-D9EC-4793-8FB4-FE2624BB361A}" type="pres">
      <dgm:prSet presAssocID="{C79981B3-FAA8-448E-8FAA-09ADE58CB598}" presName="imgShp" presStyleLbl="fgImgPlace1" presStyleIdx="2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Школьный класс со сплошной заливкой"/>
        </a:ext>
      </dgm:extLst>
    </dgm:pt>
    <dgm:pt modelId="{AA7D806E-F0D4-4059-BF68-61F90F1E1DE9}" type="pres">
      <dgm:prSet presAssocID="{C79981B3-FAA8-448E-8FAA-09ADE58CB598}" presName="txShp" presStyleLbl="node1" presStyleIdx="2" presStyleCnt="5" custScaleX="143541" custScaleY="146659" custLinFactNeighborX="-488">
        <dgm:presLayoutVars>
          <dgm:bulletEnabled val="1"/>
        </dgm:presLayoutVars>
      </dgm:prSet>
      <dgm:spPr/>
    </dgm:pt>
    <dgm:pt modelId="{370E1E09-0C1E-4299-828B-8EAB810AC9AD}" type="pres">
      <dgm:prSet presAssocID="{6A9A6EAD-14A9-4B82-9114-819B4DE9724E}" presName="spacing" presStyleCnt="0"/>
      <dgm:spPr/>
    </dgm:pt>
    <dgm:pt modelId="{DD06BA36-0B7B-4862-BC5E-5387744F6FF1}" type="pres">
      <dgm:prSet presAssocID="{4F3D5AAD-5B10-4CE6-B37F-A61DBC43E0D6}" presName="composite" presStyleCnt="0"/>
      <dgm:spPr/>
    </dgm:pt>
    <dgm:pt modelId="{06FE0419-8EB2-466E-A555-53624961936A}" type="pres">
      <dgm:prSet presAssocID="{4F3D5AAD-5B10-4CE6-B37F-A61DBC43E0D6}" presName="imgShp" presStyleLbl="fgImgPlace1" presStyleIdx="3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Танец со сплошной заливкой"/>
        </a:ext>
      </dgm:extLst>
    </dgm:pt>
    <dgm:pt modelId="{42475E04-F3D8-4F4F-8570-0FF7065505EC}" type="pres">
      <dgm:prSet presAssocID="{4F3D5AAD-5B10-4CE6-B37F-A61DBC43E0D6}" presName="txShp" presStyleLbl="node1" presStyleIdx="3" presStyleCnt="5" custScaleX="142447">
        <dgm:presLayoutVars>
          <dgm:bulletEnabled val="1"/>
        </dgm:presLayoutVars>
      </dgm:prSet>
      <dgm:spPr/>
    </dgm:pt>
    <dgm:pt modelId="{378E045A-29C9-44F5-B7FA-7DB1E928338A}" type="pres">
      <dgm:prSet presAssocID="{BB1C6F68-56C0-4C5E-B18B-B14D9136DCF0}" presName="spacing" presStyleCnt="0"/>
      <dgm:spPr/>
    </dgm:pt>
    <dgm:pt modelId="{F510AE65-3848-4C13-89E1-59F7AA086879}" type="pres">
      <dgm:prSet presAssocID="{E010F002-E873-434F-9E08-F9619DB89EDE}" presName="composite" presStyleCnt="0"/>
      <dgm:spPr/>
    </dgm:pt>
    <dgm:pt modelId="{4DDCE1FE-298C-4080-BF7A-52DD435AAD87}" type="pres">
      <dgm:prSet presAssocID="{E010F002-E873-434F-9E08-F9619DB89EDE}" presName="imgShp" presStyleLbl="fgImgPlace1" presStyleIdx="4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Ребенок с воздушным шаром со сплошной заливкой"/>
        </a:ext>
      </dgm:extLst>
    </dgm:pt>
    <dgm:pt modelId="{AF65EB65-59E0-4797-A569-C2B410AD6D9A}" type="pres">
      <dgm:prSet presAssocID="{E010F002-E873-434F-9E08-F9619DB89EDE}" presName="txShp" presStyleLbl="node1" presStyleIdx="4" presStyleCnt="5" custScaleX="143907">
        <dgm:presLayoutVars>
          <dgm:bulletEnabled val="1"/>
        </dgm:presLayoutVars>
      </dgm:prSet>
      <dgm:spPr/>
    </dgm:pt>
  </dgm:ptLst>
  <dgm:cxnLst>
    <dgm:cxn modelId="{32E01902-F922-4384-9F7D-62D5C451D28C}" type="presOf" srcId="{5CEEFC0A-CEE1-42D1-A483-6CFD16EB1542}" destId="{9D621D8D-41FA-4D3B-B95F-B5A63411FF7E}" srcOrd="0" destOrd="0" presId="urn:microsoft.com/office/officeart/2005/8/layout/vList3"/>
    <dgm:cxn modelId="{52DBCA02-57CC-4F67-B3DF-E7D5627EFCB0}" srcId="{B239E54E-B4A6-4F58-8B6F-AECC778CD353}" destId="{E010F002-E873-434F-9E08-F9619DB89EDE}" srcOrd="4" destOrd="0" parTransId="{91E1D049-3CB5-4446-8265-930C9DD8DEE0}" sibTransId="{6519F15C-0084-49F2-AF30-31E79EF01562}"/>
    <dgm:cxn modelId="{AF4B1508-93ED-4B46-B1A6-C9F7E7E3A5D9}" srcId="{B239E54E-B4A6-4F58-8B6F-AECC778CD353}" destId="{5CEEFC0A-CEE1-42D1-A483-6CFD16EB1542}" srcOrd="1" destOrd="0" parTransId="{C45D99C3-9E01-4F52-A990-57D51F3FC0BA}" sibTransId="{32EA1ADE-2F8A-46F2-835B-694EDAFFC7C6}"/>
    <dgm:cxn modelId="{1BBC8220-E001-4865-A6D1-BCB2F11849E6}" srcId="{B239E54E-B4A6-4F58-8B6F-AECC778CD353}" destId="{C79981B3-FAA8-448E-8FAA-09ADE58CB598}" srcOrd="2" destOrd="0" parTransId="{93410622-F4E7-4F6F-BB9E-1A46BFD80220}" sibTransId="{6A9A6EAD-14A9-4B82-9114-819B4DE9724E}"/>
    <dgm:cxn modelId="{89C05160-F426-469D-AC66-45F8C8CDB206}" type="presOf" srcId="{4F3D5AAD-5B10-4CE6-B37F-A61DBC43E0D6}" destId="{42475E04-F3D8-4F4F-8570-0FF7065505EC}" srcOrd="0" destOrd="0" presId="urn:microsoft.com/office/officeart/2005/8/layout/vList3"/>
    <dgm:cxn modelId="{E4879F68-BC14-4C17-95DC-62F8D19CDBF3}" type="presOf" srcId="{C79981B3-FAA8-448E-8FAA-09ADE58CB598}" destId="{AA7D806E-F0D4-4059-BF68-61F90F1E1DE9}" srcOrd="0" destOrd="0" presId="urn:microsoft.com/office/officeart/2005/8/layout/vList3"/>
    <dgm:cxn modelId="{92D85169-4CDD-4AE2-8365-29EB77D97D71}" type="presOf" srcId="{B239E54E-B4A6-4F58-8B6F-AECC778CD353}" destId="{97D50CBD-1800-4AAB-84A3-DD81EC5E68A8}" srcOrd="0" destOrd="0" presId="urn:microsoft.com/office/officeart/2005/8/layout/vList3"/>
    <dgm:cxn modelId="{894D994B-7DA7-4439-8B5A-9BDB7CCAA5EC}" type="presOf" srcId="{E010F002-E873-434F-9E08-F9619DB89EDE}" destId="{AF65EB65-59E0-4797-A569-C2B410AD6D9A}" srcOrd="0" destOrd="0" presId="urn:microsoft.com/office/officeart/2005/8/layout/vList3"/>
    <dgm:cxn modelId="{7ED8CAB6-EDF4-49AC-9F4F-CCA8B415392C}" srcId="{B239E54E-B4A6-4F58-8B6F-AECC778CD353}" destId="{B3B77650-CAA7-4350-86D7-FD05DF67280D}" srcOrd="0" destOrd="0" parTransId="{1C94E0D5-85AE-439A-B5F4-E2D711DA5F5A}" sibTransId="{4660CEEE-FCC4-48DC-B023-7CC8FF5D4302}"/>
    <dgm:cxn modelId="{C01C64EF-3DFB-4B67-A0FA-A3EE9F6B7D1C}" srcId="{B239E54E-B4A6-4F58-8B6F-AECC778CD353}" destId="{4F3D5AAD-5B10-4CE6-B37F-A61DBC43E0D6}" srcOrd="3" destOrd="0" parTransId="{2B306A5A-5E01-487F-9CAD-2486E909BAA7}" sibTransId="{BB1C6F68-56C0-4C5E-B18B-B14D9136DCF0}"/>
    <dgm:cxn modelId="{A6114AFD-0F1D-42B7-9046-3A21B9A70FEF}" type="presOf" srcId="{B3B77650-CAA7-4350-86D7-FD05DF67280D}" destId="{A4748786-2BEF-403C-8BC2-99BA329A859F}" srcOrd="0" destOrd="0" presId="urn:microsoft.com/office/officeart/2005/8/layout/vList3"/>
    <dgm:cxn modelId="{414437A5-5091-4EDF-9C9B-40ED45200C8C}" type="presParOf" srcId="{97D50CBD-1800-4AAB-84A3-DD81EC5E68A8}" destId="{07870EDD-7D2C-4BF9-83C7-68A6A3DECDB1}" srcOrd="0" destOrd="0" presId="urn:microsoft.com/office/officeart/2005/8/layout/vList3"/>
    <dgm:cxn modelId="{461B8CF6-B540-4C20-AE31-6C72C76044C9}" type="presParOf" srcId="{07870EDD-7D2C-4BF9-83C7-68A6A3DECDB1}" destId="{EA981731-9B46-4175-85E8-88FACBB210C3}" srcOrd="0" destOrd="0" presId="urn:microsoft.com/office/officeart/2005/8/layout/vList3"/>
    <dgm:cxn modelId="{DBE705EA-746B-43EE-9B71-6A92530FB904}" type="presParOf" srcId="{07870EDD-7D2C-4BF9-83C7-68A6A3DECDB1}" destId="{A4748786-2BEF-403C-8BC2-99BA329A859F}" srcOrd="1" destOrd="0" presId="urn:microsoft.com/office/officeart/2005/8/layout/vList3"/>
    <dgm:cxn modelId="{4B18718B-0C7A-45B1-9C1B-44ED4E8AD357}" type="presParOf" srcId="{97D50CBD-1800-4AAB-84A3-DD81EC5E68A8}" destId="{258FE4C7-B2D1-4812-8F97-D592CA5DCB97}" srcOrd="1" destOrd="0" presId="urn:microsoft.com/office/officeart/2005/8/layout/vList3"/>
    <dgm:cxn modelId="{EAFE2222-7779-474C-8041-E1E446FA9B7F}" type="presParOf" srcId="{97D50CBD-1800-4AAB-84A3-DD81EC5E68A8}" destId="{90B32358-B60D-498C-BF9A-83207C82B437}" srcOrd="2" destOrd="0" presId="urn:microsoft.com/office/officeart/2005/8/layout/vList3"/>
    <dgm:cxn modelId="{12BC26DB-507E-4E02-9E9E-F23E3441F6EE}" type="presParOf" srcId="{90B32358-B60D-498C-BF9A-83207C82B437}" destId="{7BAC7B72-FE73-49A3-813D-560CA4C91274}" srcOrd="0" destOrd="0" presId="urn:microsoft.com/office/officeart/2005/8/layout/vList3"/>
    <dgm:cxn modelId="{6D238305-A024-4611-8265-9DD70CBDDA01}" type="presParOf" srcId="{90B32358-B60D-498C-BF9A-83207C82B437}" destId="{9D621D8D-41FA-4D3B-B95F-B5A63411FF7E}" srcOrd="1" destOrd="0" presId="urn:microsoft.com/office/officeart/2005/8/layout/vList3"/>
    <dgm:cxn modelId="{F705C7BD-FADD-4156-98A7-9CFCE36D93E7}" type="presParOf" srcId="{97D50CBD-1800-4AAB-84A3-DD81EC5E68A8}" destId="{2269ADEF-2EF5-4E41-B799-61ED2E8D409D}" srcOrd="3" destOrd="0" presId="urn:microsoft.com/office/officeart/2005/8/layout/vList3"/>
    <dgm:cxn modelId="{006A8C89-F42B-427E-B417-ECA420D42B27}" type="presParOf" srcId="{97D50CBD-1800-4AAB-84A3-DD81EC5E68A8}" destId="{47E35727-63BD-4ECE-A941-D5C17DD533CE}" srcOrd="4" destOrd="0" presId="urn:microsoft.com/office/officeart/2005/8/layout/vList3"/>
    <dgm:cxn modelId="{8BDA1B68-CE45-44F5-BE22-19F3CD0269E2}" type="presParOf" srcId="{47E35727-63BD-4ECE-A941-D5C17DD533CE}" destId="{452D8330-D9EC-4793-8FB4-FE2624BB361A}" srcOrd="0" destOrd="0" presId="urn:microsoft.com/office/officeart/2005/8/layout/vList3"/>
    <dgm:cxn modelId="{A574540C-C066-44BF-85E9-0B2055F48916}" type="presParOf" srcId="{47E35727-63BD-4ECE-A941-D5C17DD533CE}" destId="{AA7D806E-F0D4-4059-BF68-61F90F1E1DE9}" srcOrd="1" destOrd="0" presId="urn:microsoft.com/office/officeart/2005/8/layout/vList3"/>
    <dgm:cxn modelId="{3A782B62-CD9A-4C66-B309-DBB50CC86B76}" type="presParOf" srcId="{97D50CBD-1800-4AAB-84A3-DD81EC5E68A8}" destId="{370E1E09-0C1E-4299-828B-8EAB810AC9AD}" srcOrd="5" destOrd="0" presId="urn:microsoft.com/office/officeart/2005/8/layout/vList3"/>
    <dgm:cxn modelId="{6F735142-BEC2-46FF-B26A-9B90434DC385}" type="presParOf" srcId="{97D50CBD-1800-4AAB-84A3-DD81EC5E68A8}" destId="{DD06BA36-0B7B-4862-BC5E-5387744F6FF1}" srcOrd="6" destOrd="0" presId="urn:microsoft.com/office/officeart/2005/8/layout/vList3"/>
    <dgm:cxn modelId="{B043CF25-EADA-4353-B5D9-D80901C74739}" type="presParOf" srcId="{DD06BA36-0B7B-4862-BC5E-5387744F6FF1}" destId="{06FE0419-8EB2-466E-A555-53624961936A}" srcOrd="0" destOrd="0" presId="urn:microsoft.com/office/officeart/2005/8/layout/vList3"/>
    <dgm:cxn modelId="{85D58BE5-B7AA-4552-9F3A-8C8A8F27B87F}" type="presParOf" srcId="{DD06BA36-0B7B-4862-BC5E-5387744F6FF1}" destId="{42475E04-F3D8-4F4F-8570-0FF7065505EC}" srcOrd="1" destOrd="0" presId="urn:microsoft.com/office/officeart/2005/8/layout/vList3"/>
    <dgm:cxn modelId="{CC17CB86-8628-408D-AAE1-0C426E3CA899}" type="presParOf" srcId="{97D50CBD-1800-4AAB-84A3-DD81EC5E68A8}" destId="{378E045A-29C9-44F5-B7FA-7DB1E928338A}" srcOrd="7" destOrd="0" presId="urn:microsoft.com/office/officeart/2005/8/layout/vList3"/>
    <dgm:cxn modelId="{1D9013C0-9AC6-41F1-AC13-02B11C8DD079}" type="presParOf" srcId="{97D50CBD-1800-4AAB-84A3-DD81EC5E68A8}" destId="{F510AE65-3848-4C13-89E1-59F7AA086879}" srcOrd="8" destOrd="0" presId="urn:microsoft.com/office/officeart/2005/8/layout/vList3"/>
    <dgm:cxn modelId="{D4D2CEED-FCDB-4899-88D1-84EF2F17CF29}" type="presParOf" srcId="{F510AE65-3848-4C13-89E1-59F7AA086879}" destId="{4DDCE1FE-298C-4080-BF7A-52DD435AAD87}" srcOrd="0" destOrd="0" presId="urn:microsoft.com/office/officeart/2005/8/layout/vList3"/>
    <dgm:cxn modelId="{C710305E-7C68-4874-AF13-40159E11C3D5}" type="presParOf" srcId="{F510AE65-3848-4C13-89E1-59F7AA086879}" destId="{AF65EB65-59E0-4797-A569-C2B410AD6D9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A3155F-C8D5-48F5-849C-1269B7273B5B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7885BD3-902D-442C-8DE8-52952E01897B}">
      <dgm:prSet phldrT="[Текст]" phldr="0"/>
      <dgm:spPr/>
      <dgm:t>
        <a:bodyPr/>
        <a:lstStyle/>
        <a:p>
          <a:r>
            <a:rPr lang="ru-RU" dirty="0"/>
            <a:t>Заявления         </a:t>
          </a:r>
        </a:p>
        <a:p>
          <a:r>
            <a:rPr lang="ru-RU" dirty="0"/>
            <a:t>(кому необходимо)</a:t>
          </a:r>
        </a:p>
      </dgm:t>
    </dgm:pt>
    <dgm:pt modelId="{E935395F-812D-4427-A555-A6AE44E6141F}" type="parTrans" cxnId="{433DBE3E-6024-436E-9A5A-8F35A828BB77}">
      <dgm:prSet/>
      <dgm:spPr/>
      <dgm:t>
        <a:bodyPr/>
        <a:lstStyle/>
        <a:p>
          <a:endParaRPr lang="ru-RU"/>
        </a:p>
      </dgm:t>
    </dgm:pt>
    <dgm:pt modelId="{3B12E605-87E1-451C-AB3D-D60C07432BC5}" type="sibTrans" cxnId="{433DBE3E-6024-436E-9A5A-8F35A828BB77}">
      <dgm:prSet phldrT="1" phldr="0"/>
      <dgm:spPr/>
      <dgm:t>
        <a:bodyPr/>
        <a:lstStyle/>
        <a:p>
          <a:endParaRPr lang="ru-RU"/>
        </a:p>
      </dgm:t>
    </dgm:pt>
    <dgm:pt modelId="{DB63F934-42CD-49E3-8E2D-CD15EFDBA1FB}">
      <dgm:prSet phldrT="[Текст]" phldr="1"/>
      <dgm:spPr/>
      <dgm:t>
        <a:bodyPr/>
        <a:lstStyle/>
        <a:p>
          <a:endParaRPr lang="ru-RU" dirty="0"/>
        </a:p>
      </dgm:t>
    </dgm:pt>
    <dgm:pt modelId="{250A6B25-0922-4A80-BFD2-763F0AD607E5}" type="parTrans" cxnId="{D882212B-C22F-4A19-8762-00B5FB3838FB}">
      <dgm:prSet/>
      <dgm:spPr/>
      <dgm:t>
        <a:bodyPr/>
        <a:lstStyle/>
        <a:p>
          <a:endParaRPr lang="ru-RU"/>
        </a:p>
      </dgm:t>
    </dgm:pt>
    <dgm:pt modelId="{11F4400D-5DF7-4F09-A6D5-E3B95C3C05C4}" type="sibTrans" cxnId="{D882212B-C22F-4A19-8762-00B5FB3838FB}">
      <dgm:prSet/>
      <dgm:spPr/>
      <dgm:t>
        <a:bodyPr/>
        <a:lstStyle/>
        <a:p>
          <a:endParaRPr lang="ru-RU"/>
        </a:p>
      </dgm:t>
    </dgm:pt>
    <dgm:pt modelId="{278477FD-73F7-4C5A-A7D1-B6BAE5D09846}">
      <dgm:prSet phldrT="[Текст]" phldr="0"/>
      <dgm:spPr/>
      <dgm:t>
        <a:bodyPr/>
        <a:lstStyle/>
        <a:p>
          <a:r>
            <a:rPr lang="ru-RU" dirty="0"/>
            <a:t>Работает до 17.00, до 18.30 дежурная группа</a:t>
          </a:r>
        </a:p>
      </dgm:t>
    </dgm:pt>
    <dgm:pt modelId="{D0B1FD74-FBF5-47EA-BE7B-E8BDC45A6DE8}" type="parTrans" cxnId="{AE73808B-DC8F-4DA5-A650-1A27A2EC56A1}">
      <dgm:prSet/>
      <dgm:spPr/>
      <dgm:t>
        <a:bodyPr/>
        <a:lstStyle/>
        <a:p>
          <a:endParaRPr lang="ru-RU"/>
        </a:p>
      </dgm:t>
    </dgm:pt>
    <dgm:pt modelId="{80209FEB-886D-4512-B2A5-F765B0720FDD}" type="sibTrans" cxnId="{AE73808B-DC8F-4DA5-A650-1A27A2EC56A1}">
      <dgm:prSet phldrT="2" phldr="0"/>
      <dgm:spPr/>
      <dgm:t>
        <a:bodyPr/>
        <a:lstStyle/>
        <a:p>
          <a:endParaRPr lang="ru-RU"/>
        </a:p>
      </dgm:t>
    </dgm:pt>
    <dgm:pt modelId="{A71C8A25-BD83-4376-82A0-F1668C955313}" type="pres">
      <dgm:prSet presAssocID="{FAA3155F-C8D5-48F5-849C-1269B7273B5B}" presName="linear" presStyleCnt="0">
        <dgm:presLayoutVars>
          <dgm:dir/>
          <dgm:resizeHandles val="exact"/>
        </dgm:presLayoutVars>
      </dgm:prSet>
      <dgm:spPr/>
    </dgm:pt>
    <dgm:pt modelId="{8C1A6A54-729D-4434-973C-81D4FDDACF02}" type="pres">
      <dgm:prSet presAssocID="{F7885BD3-902D-442C-8DE8-52952E01897B}" presName="comp" presStyleCnt="0"/>
      <dgm:spPr/>
    </dgm:pt>
    <dgm:pt modelId="{A49E27D0-1D91-4EF8-9788-4C92D3088E68}" type="pres">
      <dgm:prSet presAssocID="{F7885BD3-902D-442C-8DE8-52952E01897B}" presName="box" presStyleLbl="node1" presStyleIdx="0" presStyleCnt="2"/>
      <dgm:spPr/>
    </dgm:pt>
    <dgm:pt modelId="{CF023856-E39B-4B7D-9856-3D02128625E0}" type="pres">
      <dgm:prSet presAssocID="{F7885BD3-902D-442C-8DE8-52952E01897B}" presName="img" presStyleLbl="fgImgPlac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 descr="Дети со сплошной заливкой"/>
        </a:ext>
      </dgm:extLst>
    </dgm:pt>
    <dgm:pt modelId="{712FF724-D5D3-4D78-B418-2663831EFC89}" type="pres">
      <dgm:prSet presAssocID="{F7885BD3-902D-442C-8DE8-52952E01897B}" presName="text" presStyleLbl="node1" presStyleIdx="0" presStyleCnt="2">
        <dgm:presLayoutVars>
          <dgm:bulletEnabled val="1"/>
        </dgm:presLayoutVars>
      </dgm:prSet>
      <dgm:spPr/>
    </dgm:pt>
    <dgm:pt modelId="{96EBC16B-2881-4ACB-967F-611A26CC3B9E}" type="pres">
      <dgm:prSet presAssocID="{3B12E605-87E1-451C-AB3D-D60C07432BC5}" presName="spacer" presStyleCnt="0"/>
      <dgm:spPr/>
    </dgm:pt>
    <dgm:pt modelId="{8155DAFE-66FA-4789-8883-D183C4CC8989}" type="pres">
      <dgm:prSet presAssocID="{278477FD-73F7-4C5A-A7D1-B6BAE5D09846}" presName="comp" presStyleCnt="0"/>
      <dgm:spPr/>
    </dgm:pt>
    <dgm:pt modelId="{D4E9211B-550A-443E-B1B9-CE51288A4DA2}" type="pres">
      <dgm:prSet presAssocID="{278477FD-73F7-4C5A-A7D1-B6BAE5D09846}" presName="box" presStyleLbl="node1" presStyleIdx="1" presStyleCnt="2"/>
      <dgm:spPr/>
    </dgm:pt>
    <dgm:pt modelId="{48273174-BDA0-48E6-A0AF-642DE029D034}" type="pres">
      <dgm:prSet presAssocID="{278477FD-73F7-4C5A-A7D1-B6BAE5D09846}" presName="img" presStyleLbl="fgImgPlac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 descr="Секундомер со сплошной заливкой"/>
        </a:ext>
      </dgm:extLst>
    </dgm:pt>
    <dgm:pt modelId="{48B5DE0E-3AA6-4745-A01A-57EEE480F412}" type="pres">
      <dgm:prSet presAssocID="{278477FD-73F7-4C5A-A7D1-B6BAE5D09846}" presName="text" presStyleLbl="node1" presStyleIdx="1" presStyleCnt="2">
        <dgm:presLayoutVars>
          <dgm:bulletEnabled val="1"/>
        </dgm:presLayoutVars>
      </dgm:prSet>
      <dgm:spPr/>
    </dgm:pt>
  </dgm:ptLst>
  <dgm:cxnLst>
    <dgm:cxn modelId="{0A41FE02-24BC-4E6A-BB21-FD5B9D4ABBDF}" type="presOf" srcId="{F7885BD3-902D-442C-8DE8-52952E01897B}" destId="{712FF724-D5D3-4D78-B418-2663831EFC89}" srcOrd="1" destOrd="0" presId="urn:microsoft.com/office/officeart/2005/8/layout/vList4"/>
    <dgm:cxn modelId="{D882212B-C22F-4A19-8762-00B5FB3838FB}" srcId="{F7885BD3-902D-442C-8DE8-52952E01897B}" destId="{DB63F934-42CD-49E3-8E2D-CD15EFDBA1FB}" srcOrd="0" destOrd="0" parTransId="{250A6B25-0922-4A80-BFD2-763F0AD607E5}" sibTransId="{11F4400D-5DF7-4F09-A6D5-E3B95C3C05C4}"/>
    <dgm:cxn modelId="{9925163C-45C3-495C-B1B1-22751DCE6932}" type="presOf" srcId="{DB63F934-42CD-49E3-8E2D-CD15EFDBA1FB}" destId="{712FF724-D5D3-4D78-B418-2663831EFC89}" srcOrd="1" destOrd="1" presId="urn:microsoft.com/office/officeart/2005/8/layout/vList4"/>
    <dgm:cxn modelId="{A96BEE3D-BB5E-453D-ADE5-9CBE9BC2D5BD}" type="presOf" srcId="{DB63F934-42CD-49E3-8E2D-CD15EFDBA1FB}" destId="{A49E27D0-1D91-4EF8-9788-4C92D3088E68}" srcOrd="0" destOrd="1" presId="urn:microsoft.com/office/officeart/2005/8/layout/vList4"/>
    <dgm:cxn modelId="{433DBE3E-6024-436E-9A5A-8F35A828BB77}" srcId="{FAA3155F-C8D5-48F5-849C-1269B7273B5B}" destId="{F7885BD3-902D-442C-8DE8-52952E01897B}" srcOrd="0" destOrd="0" parTransId="{E935395F-812D-4427-A555-A6AE44E6141F}" sibTransId="{3B12E605-87E1-451C-AB3D-D60C07432BC5}"/>
    <dgm:cxn modelId="{4D398440-C36A-4F08-B700-65040AB69932}" type="presOf" srcId="{F7885BD3-902D-442C-8DE8-52952E01897B}" destId="{A49E27D0-1D91-4EF8-9788-4C92D3088E68}" srcOrd="0" destOrd="0" presId="urn:microsoft.com/office/officeart/2005/8/layout/vList4"/>
    <dgm:cxn modelId="{A2DC0675-7252-4441-BE86-FC1DD080C5EB}" type="presOf" srcId="{278477FD-73F7-4C5A-A7D1-B6BAE5D09846}" destId="{D4E9211B-550A-443E-B1B9-CE51288A4DA2}" srcOrd="0" destOrd="0" presId="urn:microsoft.com/office/officeart/2005/8/layout/vList4"/>
    <dgm:cxn modelId="{768A2785-B7F2-482A-89E1-A5355D735244}" type="presOf" srcId="{278477FD-73F7-4C5A-A7D1-B6BAE5D09846}" destId="{48B5DE0E-3AA6-4745-A01A-57EEE480F412}" srcOrd="1" destOrd="0" presId="urn:microsoft.com/office/officeart/2005/8/layout/vList4"/>
    <dgm:cxn modelId="{AE73808B-DC8F-4DA5-A650-1A27A2EC56A1}" srcId="{FAA3155F-C8D5-48F5-849C-1269B7273B5B}" destId="{278477FD-73F7-4C5A-A7D1-B6BAE5D09846}" srcOrd="1" destOrd="0" parTransId="{D0B1FD74-FBF5-47EA-BE7B-E8BDC45A6DE8}" sibTransId="{80209FEB-886D-4512-B2A5-F765B0720FDD}"/>
    <dgm:cxn modelId="{0C5EBE8B-3403-4AEB-B0E5-7A2B6F48541C}" type="presOf" srcId="{FAA3155F-C8D5-48F5-849C-1269B7273B5B}" destId="{A71C8A25-BD83-4376-82A0-F1668C955313}" srcOrd="0" destOrd="0" presId="urn:microsoft.com/office/officeart/2005/8/layout/vList4"/>
    <dgm:cxn modelId="{759F226B-AFF4-458C-BB49-92CCCD9E19D7}" type="presParOf" srcId="{A71C8A25-BD83-4376-82A0-F1668C955313}" destId="{8C1A6A54-729D-4434-973C-81D4FDDACF02}" srcOrd="0" destOrd="0" presId="urn:microsoft.com/office/officeart/2005/8/layout/vList4"/>
    <dgm:cxn modelId="{E46C999D-F62F-4C00-9F4D-4884560C6BBB}" type="presParOf" srcId="{8C1A6A54-729D-4434-973C-81D4FDDACF02}" destId="{A49E27D0-1D91-4EF8-9788-4C92D3088E68}" srcOrd="0" destOrd="0" presId="urn:microsoft.com/office/officeart/2005/8/layout/vList4"/>
    <dgm:cxn modelId="{A83F1629-1176-4DB3-ACA9-0AE021075FC4}" type="presParOf" srcId="{8C1A6A54-729D-4434-973C-81D4FDDACF02}" destId="{CF023856-E39B-4B7D-9856-3D02128625E0}" srcOrd="1" destOrd="0" presId="urn:microsoft.com/office/officeart/2005/8/layout/vList4"/>
    <dgm:cxn modelId="{3EC91101-CA2B-40EC-A7AC-E3AECBBC0766}" type="presParOf" srcId="{8C1A6A54-729D-4434-973C-81D4FDDACF02}" destId="{712FF724-D5D3-4D78-B418-2663831EFC89}" srcOrd="2" destOrd="0" presId="urn:microsoft.com/office/officeart/2005/8/layout/vList4"/>
    <dgm:cxn modelId="{80295240-BCE1-4A5B-A269-699E0CFE818A}" type="presParOf" srcId="{A71C8A25-BD83-4376-82A0-F1668C955313}" destId="{96EBC16B-2881-4ACB-967F-611A26CC3B9E}" srcOrd="1" destOrd="0" presId="urn:microsoft.com/office/officeart/2005/8/layout/vList4"/>
    <dgm:cxn modelId="{F3710B59-0E36-45F5-826E-60C8613E8D1A}" type="presParOf" srcId="{A71C8A25-BD83-4376-82A0-F1668C955313}" destId="{8155DAFE-66FA-4789-8883-D183C4CC8989}" srcOrd="2" destOrd="0" presId="urn:microsoft.com/office/officeart/2005/8/layout/vList4"/>
    <dgm:cxn modelId="{3DE90719-C8A2-4A6A-93E4-B10C72182FA2}" type="presParOf" srcId="{8155DAFE-66FA-4789-8883-D183C4CC8989}" destId="{D4E9211B-550A-443E-B1B9-CE51288A4DA2}" srcOrd="0" destOrd="0" presId="urn:microsoft.com/office/officeart/2005/8/layout/vList4"/>
    <dgm:cxn modelId="{B2A574D3-45C0-412D-9E90-5C4FDE710C39}" type="presParOf" srcId="{8155DAFE-66FA-4789-8883-D183C4CC8989}" destId="{48273174-BDA0-48E6-A0AF-642DE029D034}" srcOrd="1" destOrd="0" presId="urn:microsoft.com/office/officeart/2005/8/layout/vList4"/>
    <dgm:cxn modelId="{1DC92368-0CCD-4003-ABFE-4BB962AC2175}" type="presParOf" srcId="{8155DAFE-66FA-4789-8883-D183C4CC8989}" destId="{48B5DE0E-3AA6-4745-A01A-57EEE480F41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EB976E-E1EF-47F1-8A32-7505017B076D}" type="doc">
      <dgm:prSet loTypeId="urn:microsoft.com/office/officeart/2024/layout/IconCircleLabel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991C906-0014-48E8-8DF3-B16DC26BCF4A}">
      <dgm:prSet phldrT="[Текст]" phldr="0" custT="1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sz="2000" dirty="0"/>
            <a:t>Разговор</a:t>
          </a:r>
        </a:p>
        <a:p>
          <a:pPr>
            <a:lnSpc>
              <a:spcPct val="100000"/>
            </a:lnSpc>
            <a:defRPr/>
          </a:pPr>
          <a:r>
            <a:rPr lang="ru-RU" sz="2000" dirty="0"/>
            <a:t> о важном</a:t>
          </a:r>
        </a:p>
      </dgm:t>
    </dgm:pt>
    <dgm:pt modelId="{C40A41F9-EBE2-41CC-8201-C2AE15E8449C}" type="parTrans" cxnId="{67AA9C27-64CB-43B5-B520-6029522C1F8D}">
      <dgm:prSet/>
      <dgm:spPr/>
      <dgm:t>
        <a:bodyPr/>
        <a:lstStyle/>
        <a:p>
          <a:endParaRPr lang="ru-RU"/>
        </a:p>
      </dgm:t>
    </dgm:pt>
    <dgm:pt modelId="{5F109521-4E65-4F67-B48F-0960A9C7B7AD}" type="sibTrans" cxnId="{67AA9C27-64CB-43B5-B520-6029522C1F8D}">
      <dgm:prSet/>
      <dgm:spPr/>
      <dgm:t>
        <a:bodyPr/>
        <a:lstStyle/>
        <a:p>
          <a:endParaRPr lang="ru-RU"/>
        </a:p>
      </dgm:t>
    </dgm:pt>
    <dgm:pt modelId="{4FAC3D06-CDC1-4F97-B786-6AEA969FFDBB}">
      <dgm:prSet phldrT="[Текст]" phldr="0" custT="1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sz="2000" dirty="0"/>
            <a:t>Занимательный русский язык</a:t>
          </a:r>
        </a:p>
      </dgm:t>
    </dgm:pt>
    <dgm:pt modelId="{33F696EF-369C-4207-8DBF-93B17E90346D}" type="parTrans" cxnId="{0620F27E-7A4D-43C6-BF8A-48DDAA7EB9E0}">
      <dgm:prSet/>
      <dgm:spPr/>
      <dgm:t>
        <a:bodyPr/>
        <a:lstStyle/>
        <a:p>
          <a:endParaRPr lang="ru-RU"/>
        </a:p>
      </dgm:t>
    </dgm:pt>
    <dgm:pt modelId="{59AAB632-9A87-4996-84C0-BD77F8722796}" type="sibTrans" cxnId="{0620F27E-7A4D-43C6-BF8A-48DDAA7EB9E0}">
      <dgm:prSet/>
      <dgm:spPr/>
      <dgm:t>
        <a:bodyPr/>
        <a:lstStyle/>
        <a:p>
          <a:endParaRPr lang="ru-RU"/>
        </a:p>
      </dgm:t>
    </dgm:pt>
    <dgm:pt modelId="{7950E14F-7B87-4581-A035-336C06372F7E}">
      <dgm:prSet phldrT="[Текст]" phldr="1"/>
      <dgm:spPr/>
      <dgm:t>
        <a:bodyPr/>
        <a:lstStyle/>
        <a:p>
          <a:pPr algn="ctr"/>
          <a:endParaRPr lang="ru-RU"/>
        </a:p>
      </dgm:t>
    </dgm:pt>
    <dgm:pt modelId="{B8E4EEC5-0346-4E44-852B-A697AFFAA0B9}" type="parTrans" cxnId="{3EF418E1-7E93-4928-93E4-CAD96E8488D9}">
      <dgm:prSet/>
      <dgm:spPr/>
      <dgm:t>
        <a:bodyPr/>
        <a:lstStyle/>
        <a:p>
          <a:endParaRPr lang="ru-RU"/>
        </a:p>
      </dgm:t>
    </dgm:pt>
    <dgm:pt modelId="{2162B483-9270-4220-82EF-82631CB60F5E}" type="sibTrans" cxnId="{3EF418E1-7E93-4928-93E4-CAD96E8488D9}">
      <dgm:prSet/>
      <dgm:spPr/>
      <dgm:t>
        <a:bodyPr/>
        <a:lstStyle/>
        <a:p>
          <a:endParaRPr lang="ru-RU"/>
        </a:p>
      </dgm:t>
    </dgm:pt>
    <dgm:pt modelId="{58EC0EF1-D1F5-4F8B-AA9C-A9A93D8B9AC0}">
      <dgm:prSet phldrT="[Текст]" phldr="0" custT="1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sz="2000" dirty="0"/>
            <a:t>Занимательная математика     с элементами экономики</a:t>
          </a:r>
        </a:p>
      </dgm:t>
    </dgm:pt>
    <dgm:pt modelId="{BD399949-5F0B-4B1B-93EF-C19FC209B75F}" type="parTrans" cxnId="{89220082-2F26-47A1-82C7-061A372C9931}">
      <dgm:prSet/>
      <dgm:spPr/>
      <dgm:t>
        <a:bodyPr/>
        <a:lstStyle/>
        <a:p>
          <a:endParaRPr lang="ru-RU"/>
        </a:p>
      </dgm:t>
    </dgm:pt>
    <dgm:pt modelId="{5A410E10-B090-4875-AA6F-62A29D2A186E}" type="sibTrans" cxnId="{89220082-2F26-47A1-82C7-061A372C9931}">
      <dgm:prSet/>
      <dgm:spPr/>
      <dgm:t>
        <a:bodyPr/>
        <a:lstStyle/>
        <a:p>
          <a:endParaRPr lang="ru-RU"/>
        </a:p>
      </dgm:t>
    </dgm:pt>
    <dgm:pt modelId="{98C5944D-3AEB-4C12-8CF6-634318180574}">
      <dgm:prSet phldrT="[Текст]" phldr="1"/>
      <dgm:spPr/>
      <dgm:t>
        <a:bodyPr/>
        <a:lstStyle/>
        <a:p>
          <a:pPr algn="ctr"/>
          <a:endParaRPr lang="ru-RU"/>
        </a:p>
      </dgm:t>
    </dgm:pt>
    <dgm:pt modelId="{FA0A972A-8659-447E-AAF5-2C1FDD04FE63}" type="parTrans" cxnId="{228F70AC-5B1E-4994-A181-EB23B483C696}">
      <dgm:prSet/>
      <dgm:spPr/>
      <dgm:t>
        <a:bodyPr/>
        <a:lstStyle/>
        <a:p>
          <a:endParaRPr lang="ru-RU"/>
        </a:p>
      </dgm:t>
    </dgm:pt>
    <dgm:pt modelId="{5D641E61-4F5E-4063-8F33-56701631B1C2}" type="sibTrans" cxnId="{228F70AC-5B1E-4994-A181-EB23B483C696}">
      <dgm:prSet/>
      <dgm:spPr/>
      <dgm:t>
        <a:bodyPr/>
        <a:lstStyle/>
        <a:p>
          <a:endParaRPr lang="ru-RU"/>
        </a:p>
      </dgm:t>
    </dgm:pt>
    <dgm:pt modelId="{97E07C51-56AB-4165-A3B9-28FA0403FA73}">
      <dgm:prSet phldrT="[Текст]" phldr="0" custT="1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sz="2000" dirty="0"/>
            <a:t>Орлята</a:t>
          </a:r>
        </a:p>
      </dgm:t>
    </dgm:pt>
    <dgm:pt modelId="{66BB6F18-DF46-40EB-85B5-7712EBA74444}" type="parTrans" cxnId="{8168F708-629E-4F11-A7DA-33C21DA6B982}">
      <dgm:prSet/>
      <dgm:spPr/>
      <dgm:t>
        <a:bodyPr/>
        <a:lstStyle/>
        <a:p>
          <a:endParaRPr lang="ru-RU"/>
        </a:p>
      </dgm:t>
    </dgm:pt>
    <dgm:pt modelId="{2FEC5A61-0BE8-4703-B3C1-0867B55E6A91}" type="sibTrans" cxnId="{8168F708-629E-4F11-A7DA-33C21DA6B982}">
      <dgm:prSet/>
      <dgm:spPr/>
      <dgm:t>
        <a:bodyPr/>
        <a:lstStyle/>
        <a:p>
          <a:endParaRPr lang="ru-RU"/>
        </a:p>
      </dgm:t>
    </dgm:pt>
    <dgm:pt modelId="{5D0D673D-D297-418D-8BCD-65F03BCF4C67}">
      <dgm:prSet phldrT="[Текст]" phldr="0" custT="1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sz="2000" dirty="0"/>
            <a:t>Слушаем, играем и  поём         на  английском языке</a:t>
          </a:r>
        </a:p>
      </dgm:t>
    </dgm:pt>
    <dgm:pt modelId="{1021DAD3-987F-40BE-BA1D-A02ACC7A5021}" type="parTrans" cxnId="{0157B681-6EB1-45B5-AC50-80D24228AD11}">
      <dgm:prSet/>
      <dgm:spPr/>
      <dgm:t>
        <a:bodyPr/>
        <a:lstStyle/>
        <a:p>
          <a:endParaRPr lang="ru-RU"/>
        </a:p>
      </dgm:t>
    </dgm:pt>
    <dgm:pt modelId="{44927FD6-506F-4319-B8EB-48BEE1D98B98}" type="sibTrans" cxnId="{0157B681-6EB1-45B5-AC50-80D24228AD11}">
      <dgm:prSet/>
      <dgm:spPr/>
      <dgm:t>
        <a:bodyPr/>
        <a:lstStyle/>
        <a:p>
          <a:endParaRPr lang="ru-RU"/>
        </a:p>
      </dgm:t>
    </dgm:pt>
    <dgm:pt modelId="{97F29ED8-3893-4EBD-B483-9879BB0E8042}">
      <dgm:prSet phldrT="[Текст]" phldr="0" custT="1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sz="2000" dirty="0"/>
            <a:t>Подвижные игры</a:t>
          </a:r>
        </a:p>
      </dgm:t>
    </dgm:pt>
    <dgm:pt modelId="{161D172A-7DDA-4CB9-9539-FEB09FAB803F}" type="parTrans" cxnId="{C158AA94-5A86-4A7E-90EE-BDFE8F846B5A}">
      <dgm:prSet/>
      <dgm:spPr/>
      <dgm:t>
        <a:bodyPr/>
        <a:lstStyle/>
        <a:p>
          <a:endParaRPr lang="ru-RU"/>
        </a:p>
      </dgm:t>
    </dgm:pt>
    <dgm:pt modelId="{7D2309DA-74E2-4A08-A236-1AD2AE668B6B}" type="sibTrans" cxnId="{C158AA94-5A86-4A7E-90EE-BDFE8F846B5A}">
      <dgm:prSet/>
      <dgm:spPr/>
      <dgm:t>
        <a:bodyPr/>
        <a:lstStyle/>
        <a:p>
          <a:endParaRPr lang="ru-RU"/>
        </a:p>
      </dgm:t>
    </dgm:pt>
    <dgm:pt modelId="{1E6C25F4-649D-4739-89A9-01E463C80A70}">
      <dgm:prSet phldrT="[Текст]" phldr="0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dirty="0"/>
            <a:t>Студия «Разноцветный мир»</a:t>
          </a:r>
        </a:p>
      </dgm:t>
    </dgm:pt>
    <dgm:pt modelId="{9B196DBB-528E-4798-B3F8-FB15C9C83755}" type="parTrans" cxnId="{6C1AEBF6-7703-446B-ACD2-49169A6D8F37}">
      <dgm:prSet/>
      <dgm:spPr/>
      <dgm:t>
        <a:bodyPr/>
        <a:lstStyle/>
        <a:p>
          <a:endParaRPr lang="ru-RU"/>
        </a:p>
      </dgm:t>
    </dgm:pt>
    <dgm:pt modelId="{EAC55F31-3205-4A26-9FC6-C099FAB55706}" type="sibTrans" cxnId="{6C1AEBF6-7703-446B-ACD2-49169A6D8F37}">
      <dgm:prSet/>
      <dgm:spPr/>
      <dgm:t>
        <a:bodyPr/>
        <a:lstStyle/>
        <a:p>
          <a:endParaRPr lang="ru-RU"/>
        </a:p>
      </dgm:t>
    </dgm:pt>
    <dgm:pt modelId="{BF264B49-9D40-4116-88B4-212231043788}">
      <dgm:prSet phldrT="[Текст]" phldr="0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dirty="0"/>
            <a:t>Изостудия «Волшебная кисточка»</a:t>
          </a:r>
        </a:p>
      </dgm:t>
    </dgm:pt>
    <dgm:pt modelId="{D4B2CDD8-9501-4EA1-BA9C-5D297660C39C}" type="parTrans" cxnId="{389F84EB-531C-4BE0-A35F-4890D5BC2683}">
      <dgm:prSet/>
      <dgm:spPr/>
      <dgm:t>
        <a:bodyPr/>
        <a:lstStyle/>
        <a:p>
          <a:endParaRPr lang="ru-RU"/>
        </a:p>
      </dgm:t>
    </dgm:pt>
    <dgm:pt modelId="{99E8EC64-AB9D-48CF-9E63-C1464E29B355}" type="sibTrans" cxnId="{389F84EB-531C-4BE0-A35F-4890D5BC2683}">
      <dgm:prSet/>
      <dgm:spPr/>
      <dgm:t>
        <a:bodyPr/>
        <a:lstStyle/>
        <a:p>
          <a:endParaRPr lang="ru-RU"/>
        </a:p>
      </dgm:t>
    </dgm:pt>
    <dgm:pt modelId="{6A00DC00-1F8A-47C5-BE65-500872FF3D43}">
      <dgm:prSet phldrT="[Текст]" phldr="0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dirty="0"/>
            <a:t>Вокальная студия «Вдохновение»</a:t>
          </a:r>
        </a:p>
      </dgm:t>
    </dgm:pt>
    <dgm:pt modelId="{EF643EC5-F562-4862-A386-847EB07706B3}" type="parTrans" cxnId="{65305FB3-4338-42E4-97CD-DDEA60A31CAA}">
      <dgm:prSet/>
      <dgm:spPr/>
      <dgm:t>
        <a:bodyPr/>
        <a:lstStyle/>
        <a:p>
          <a:endParaRPr lang="ru-RU"/>
        </a:p>
      </dgm:t>
    </dgm:pt>
    <dgm:pt modelId="{7DDD9C8A-26B8-4A57-8554-BE211B0E2DC8}" type="sibTrans" cxnId="{65305FB3-4338-42E4-97CD-DDEA60A31CAA}">
      <dgm:prSet/>
      <dgm:spPr/>
      <dgm:t>
        <a:bodyPr/>
        <a:lstStyle/>
        <a:p>
          <a:endParaRPr lang="ru-RU"/>
        </a:p>
      </dgm:t>
    </dgm:pt>
    <dgm:pt modelId="{5B5C41AD-4D49-4387-B323-F6D25AE7A375}">
      <dgm:prSet phldrT="[Текст]" phldr="0" custT="1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sz="1900" dirty="0"/>
            <a:t>Игровой стретчинг</a:t>
          </a:r>
        </a:p>
      </dgm:t>
    </dgm:pt>
    <dgm:pt modelId="{3CC6ED95-2AA7-464B-9224-7C3137A13DB3}" type="parTrans" cxnId="{47F3D59D-73D5-4C7F-A819-D70A31123046}">
      <dgm:prSet/>
      <dgm:spPr/>
      <dgm:t>
        <a:bodyPr/>
        <a:lstStyle/>
        <a:p>
          <a:endParaRPr lang="ru-RU"/>
        </a:p>
      </dgm:t>
    </dgm:pt>
    <dgm:pt modelId="{7BE82EE0-1EF6-4A44-BD41-AED5954C23DE}" type="sibTrans" cxnId="{47F3D59D-73D5-4C7F-A819-D70A31123046}">
      <dgm:prSet/>
      <dgm:spPr/>
      <dgm:t>
        <a:bodyPr/>
        <a:lstStyle/>
        <a:p>
          <a:endParaRPr lang="ru-RU"/>
        </a:p>
      </dgm:t>
    </dgm:pt>
    <dgm:pt modelId="{16406E45-DCEC-4401-8613-2C9B2667A007}">
      <dgm:prSet phldrT="[Текст]" phldr="0"/>
      <dgm:spPr/>
      <dgm:t>
        <a:bodyPr/>
        <a:lstStyle/>
        <a:p>
          <a:pPr>
            <a:lnSpc>
              <a:spcPct val="100000"/>
            </a:lnSpc>
            <a:defRPr/>
          </a:pPr>
          <a:r>
            <a:rPr lang="ru-RU" dirty="0"/>
            <a:t>Час чтения. Путь к успеху.</a:t>
          </a:r>
        </a:p>
      </dgm:t>
    </dgm:pt>
    <dgm:pt modelId="{C083B19D-337E-4467-B317-43756EC30CAB}" type="parTrans" cxnId="{1DC96FF3-475B-42E0-BDFD-520FFBC1CC72}">
      <dgm:prSet/>
      <dgm:spPr/>
      <dgm:t>
        <a:bodyPr/>
        <a:lstStyle/>
        <a:p>
          <a:endParaRPr lang="ru-RU"/>
        </a:p>
      </dgm:t>
    </dgm:pt>
    <dgm:pt modelId="{0AD16014-C2D9-403B-B9A9-8035D24236F5}" type="sibTrans" cxnId="{1DC96FF3-475B-42E0-BDFD-520FFBC1CC72}">
      <dgm:prSet/>
      <dgm:spPr/>
      <dgm:t>
        <a:bodyPr/>
        <a:lstStyle/>
        <a:p>
          <a:endParaRPr lang="ru-RU"/>
        </a:p>
      </dgm:t>
    </dgm:pt>
    <dgm:pt modelId="{61A6D489-E553-4C16-B209-A41822ADC893}" type="pres">
      <dgm:prSet presAssocID="{4AEB976E-E1EF-47F1-8A32-7505017B076D}" presName="root" presStyleCnt="0">
        <dgm:presLayoutVars>
          <dgm:dir/>
          <dgm:resizeHandles val="exact"/>
        </dgm:presLayoutVars>
      </dgm:prSet>
      <dgm:spPr/>
    </dgm:pt>
    <dgm:pt modelId="{C8CC61F6-3E39-4BBC-ACB8-FD01AB64697C}" type="pres">
      <dgm:prSet presAssocID="{8991C906-0014-48E8-8DF3-B16DC26BCF4A}" presName="compNode" presStyleCnt="0"/>
      <dgm:spPr/>
    </dgm:pt>
    <dgm:pt modelId="{28CE7339-40D4-48D1-9D3B-DA3C491F674F}" type="pres">
      <dgm:prSet presAssocID="{8991C906-0014-48E8-8DF3-B16DC26BCF4A}" presName="iconBgRect" presStyleLbl="node1" presStyleIdx="0" presStyleCnt="11"/>
      <dgm:spPr/>
    </dgm:pt>
    <dgm:pt modelId="{ADFF43EB-1D8F-4DFD-AE4F-6ADC4EC44266}" type="pres">
      <dgm:prSet presAssocID="{8991C906-0014-48E8-8DF3-B16DC26BCF4A}" presName="iconRect" presStyleLbl="solidFgAcc1" presStyleIdx="0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Мозговой штурм группы со сплошной заливкой"/>
        </a:ext>
      </dgm:extLst>
    </dgm:pt>
    <dgm:pt modelId="{9131844D-168E-47BF-B51D-9A384CE5B019}" type="pres">
      <dgm:prSet presAssocID="{8991C906-0014-48E8-8DF3-B16DC26BCF4A}" presName="spaceRect" presStyleCnt="0"/>
      <dgm:spPr/>
    </dgm:pt>
    <dgm:pt modelId="{6A356306-6A80-4D6F-BCAC-DC2D4D3FFC26}" type="pres">
      <dgm:prSet presAssocID="{8991C906-0014-48E8-8DF3-B16DC26BCF4A}" presName="textRect" presStyleLbl="revTx" presStyleIdx="0" presStyleCnt="11">
        <dgm:presLayoutVars>
          <dgm:chMax val="1"/>
          <dgm:chPref val="1"/>
        </dgm:presLayoutVars>
      </dgm:prSet>
      <dgm:spPr/>
    </dgm:pt>
    <dgm:pt modelId="{8D8AC015-5732-4D56-8B6F-72ADF6E43429}" type="pres">
      <dgm:prSet presAssocID="{5F109521-4E65-4F67-B48F-0960A9C7B7AD}" presName="sibTrans" presStyleCnt="0"/>
      <dgm:spPr/>
    </dgm:pt>
    <dgm:pt modelId="{ACEFEF6F-36DC-46E3-990C-89A550ED3DB6}" type="pres">
      <dgm:prSet presAssocID="{97E07C51-56AB-4165-A3B9-28FA0403FA73}" presName="compNode" presStyleCnt="0"/>
      <dgm:spPr/>
    </dgm:pt>
    <dgm:pt modelId="{56915F2C-B693-4FCB-85B5-055A78CAFBFD}" type="pres">
      <dgm:prSet presAssocID="{97E07C51-56AB-4165-A3B9-28FA0403FA73}" presName="iconBgRect" presStyleLbl="node1" presStyleIdx="1" presStyleCnt="11"/>
      <dgm:spPr/>
    </dgm:pt>
    <dgm:pt modelId="{DD12B4DB-193F-4B0C-BAA3-EE67A93B4EAF}" type="pres">
      <dgm:prSet presAssocID="{97E07C51-56AB-4165-A3B9-28FA0403FA73}" presName="iconRect" presStyleLbl="solidFgAcc1" presStyleIdx="1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Расширение бизнеса со сплошной заливкой"/>
        </a:ext>
      </dgm:extLst>
    </dgm:pt>
    <dgm:pt modelId="{1EC63F98-0D1F-4F22-A613-AD482B1EFEE2}" type="pres">
      <dgm:prSet presAssocID="{97E07C51-56AB-4165-A3B9-28FA0403FA73}" presName="spaceRect" presStyleCnt="0"/>
      <dgm:spPr/>
    </dgm:pt>
    <dgm:pt modelId="{2842B1D6-A7A3-4421-A479-EA66702A7A6F}" type="pres">
      <dgm:prSet presAssocID="{97E07C51-56AB-4165-A3B9-28FA0403FA73}" presName="textRect" presStyleLbl="revTx" presStyleIdx="1" presStyleCnt="11">
        <dgm:presLayoutVars>
          <dgm:chMax val="1"/>
          <dgm:chPref val="1"/>
        </dgm:presLayoutVars>
      </dgm:prSet>
      <dgm:spPr/>
    </dgm:pt>
    <dgm:pt modelId="{9942BEB9-49A8-4C3E-BDD0-40A2BB19968A}" type="pres">
      <dgm:prSet presAssocID="{2FEC5A61-0BE8-4703-B3C1-0867B55E6A91}" presName="sibTrans" presStyleCnt="0"/>
      <dgm:spPr/>
    </dgm:pt>
    <dgm:pt modelId="{167EA567-197F-41A3-8A05-73B1520D4341}" type="pres">
      <dgm:prSet presAssocID="{4FAC3D06-CDC1-4F97-B786-6AEA969FFDBB}" presName="compNode" presStyleCnt="0"/>
      <dgm:spPr/>
    </dgm:pt>
    <dgm:pt modelId="{BB7CEED1-40F3-481E-A312-CC4F94A3F775}" type="pres">
      <dgm:prSet presAssocID="{4FAC3D06-CDC1-4F97-B786-6AEA969FFDBB}" presName="iconBgRect" presStyleLbl="node1" presStyleIdx="2" presStyleCnt="11"/>
      <dgm:spPr/>
    </dgm:pt>
    <dgm:pt modelId="{8A52922D-0CD7-4E08-B14D-4C30F5A7A686}" type="pres">
      <dgm:prSet presAssocID="{4FAC3D06-CDC1-4F97-B786-6AEA969FFDBB}" presName="iconRect" presStyleLbl="solidFgAcc1" presStyleIdx="2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Диплом"/>
        </a:ext>
      </dgm:extLst>
    </dgm:pt>
    <dgm:pt modelId="{47A9FBC7-40D2-4E97-BDFA-02F8723065F8}" type="pres">
      <dgm:prSet presAssocID="{4FAC3D06-CDC1-4F97-B786-6AEA969FFDBB}" presName="spaceRect" presStyleCnt="0"/>
      <dgm:spPr/>
    </dgm:pt>
    <dgm:pt modelId="{A1502FA8-B374-469C-9EFF-21F8B3579E84}" type="pres">
      <dgm:prSet presAssocID="{4FAC3D06-CDC1-4F97-B786-6AEA969FFDBB}" presName="textRect" presStyleLbl="revTx" presStyleIdx="2" presStyleCnt="11" custScaleX="110527">
        <dgm:presLayoutVars>
          <dgm:chMax val="1"/>
          <dgm:chPref val="1"/>
        </dgm:presLayoutVars>
      </dgm:prSet>
      <dgm:spPr/>
    </dgm:pt>
    <dgm:pt modelId="{426806B7-D2DB-4BEA-B60D-323DDE222CE4}" type="pres">
      <dgm:prSet presAssocID="{59AAB632-9A87-4996-84C0-BD77F8722796}" presName="sibTrans" presStyleCnt="0"/>
      <dgm:spPr/>
    </dgm:pt>
    <dgm:pt modelId="{354EADC4-350F-4910-8035-2BD8D9C41EEB}" type="pres">
      <dgm:prSet presAssocID="{16406E45-DCEC-4401-8613-2C9B2667A007}" presName="compNode" presStyleCnt="0"/>
      <dgm:spPr/>
    </dgm:pt>
    <dgm:pt modelId="{4609178E-B62E-481E-BA30-25C273814378}" type="pres">
      <dgm:prSet presAssocID="{16406E45-DCEC-4401-8613-2C9B2667A007}" presName="iconBgRect" presStyleLbl="node1" presStyleIdx="3" presStyleCnt="11"/>
      <dgm:spPr/>
    </dgm:pt>
    <dgm:pt modelId="{5E0AC05E-D51B-4C0D-ACAA-3B5572D6A304}" type="pres">
      <dgm:prSet presAssocID="{16406E45-DCEC-4401-8613-2C9B2667A007}" presName="iconRect" presStyleLbl="solidFgAcc1" presStyleIdx="3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Открытая книга"/>
        </a:ext>
      </dgm:extLst>
    </dgm:pt>
    <dgm:pt modelId="{62525ACF-8BBD-46E5-B13D-19E918C102ED}" type="pres">
      <dgm:prSet presAssocID="{16406E45-DCEC-4401-8613-2C9B2667A007}" presName="spaceRect" presStyleCnt="0"/>
      <dgm:spPr/>
    </dgm:pt>
    <dgm:pt modelId="{F26B6E3D-C375-437E-AF2D-C428B78E9110}" type="pres">
      <dgm:prSet presAssocID="{16406E45-DCEC-4401-8613-2C9B2667A007}" presName="textRect" presStyleLbl="revTx" presStyleIdx="3" presStyleCnt="11">
        <dgm:presLayoutVars>
          <dgm:chMax val="1"/>
          <dgm:chPref val="1"/>
        </dgm:presLayoutVars>
      </dgm:prSet>
      <dgm:spPr/>
    </dgm:pt>
    <dgm:pt modelId="{E202A0EA-3D52-4A89-AF37-67B7A1A5EDCC}" type="pres">
      <dgm:prSet presAssocID="{0AD16014-C2D9-403B-B9A9-8035D24236F5}" presName="sibTrans" presStyleCnt="0"/>
      <dgm:spPr/>
    </dgm:pt>
    <dgm:pt modelId="{0041FE58-29B6-4843-B179-A791532CBD4C}" type="pres">
      <dgm:prSet presAssocID="{58EC0EF1-D1F5-4F8B-AA9C-A9A93D8B9AC0}" presName="compNode" presStyleCnt="0"/>
      <dgm:spPr/>
    </dgm:pt>
    <dgm:pt modelId="{8CB66675-709E-40DE-B144-E0689251E675}" type="pres">
      <dgm:prSet presAssocID="{58EC0EF1-D1F5-4F8B-AA9C-A9A93D8B9AC0}" presName="iconBgRect" presStyleLbl="node1" presStyleIdx="4" presStyleCnt="11"/>
      <dgm:spPr/>
    </dgm:pt>
    <dgm:pt modelId="{ED0D4295-FC50-4A7C-B0A7-FE021BFEE0A3}" type="pres">
      <dgm:prSet presAssocID="{58EC0EF1-D1F5-4F8B-AA9C-A9A93D8B9AC0}" presName="iconRect" presStyleLbl="solidFgAcc1" presStyleIdx="4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Диаграмма с подъемом со сплошной заливкой"/>
        </a:ext>
      </dgm:extLst>
    </dgm:pt>
    <dgm:pt modelId="{5866FB8D-0AAA-4B26-9F88-545868F945FC}" type="pres">
      <dgm:prSet presAssocID="{58EC0EF1-D1F5-4F8B-AA9C-A9A93D8B9AC0}" presName="spaceRect" presStyleCnt="0"/>
      <dgm:spPr/>
    </dgm:pt>
    <dgm:pt modelId="{E80901A1-C2E3-4C44-A3D5-3B6C5439D26E}" type="pres">
      <dgm:prSet presAssocID="{58EC0EF1-D1F5-4F8B-AA9C-A9A93D8B9AC0}" presName="textRect" presStyleLbl="revTx" presStyleIdx="4" presStyleCnt="11">
        <dgm:presLayoutVars>
          <dgm:chMax val="1"/>
          <dgm:chPref val="1"/>
        </dgm:presLayoutVars>
      </dgm:prSet>
      <dgm:spPr/>
    </dgm:pt>
    <dgm:pt modelId="{52A12D06-0784-4F94-956F-075E71E20A77}" type="pres">
      <dgm:prSet presAssocID="{5A410E10-B090-4875-AA6F-62A29D2A186E}" presName="sibTrans" presStyleCnt="0"/>
      <dgm:spPr/>
    </dgm:pt>
    <dgm:pt modelId="{04C52B0F-D672-4847-851C-F00ED8572D95}" type="pres">
      <dgm:prSet presAssocID="{5D0D673D-D297-418D-8BCD-65F03BCF4C67}" presName="compNode" presStyleCnt="0"/>
      <dgm:spPr/>
    </dgm:pt>
    <dgm:pt modelId="{1EC67A25-7770-43DC-98DB-004197FDC076}" type="pres">
      <dgm:prSet presAssocID="{5D0D673D-D297-418D-8BCD-65F03BCF4C67}" presName="iconBgRect" presStyleLbl="node1" presStyleIdx="5" presStyleCnt="11"/>
      <dgm:spPr/>
    </dgm:pt>
    <dgm:pt modelId="{5FE24877-A19C-450D-9F2D-6CFE58C3774F}" type="pres">
      <dgm:prSet presAssocID="{5D0D673D-D297-418D-8BCD-65F03BCF4C67}" presName="iconRect" presStyleLbl="solidFgAcc1" presStyleIdx="5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онтур лица с усами со сплошной заливкой"/>
        </a:ext>
      </dgm:extLst>
    </dgm:pt>
    <dgm:pt modelId="{57740C24-07EB-4CD1-8609-29E8E1FD0855}" type="pres">
      <dgm:prSet presAssocID="{5D0D673D-D297-418D-8BCD-65F03BCF4C67}" presName="spaceRect" presStyleCnt="0"/>
      <dgm:spPr/>
    </dgm:pt>
    <dgm:pt modelId="{A19D9AD6-475D-4317-AB07-E5893619BF53}" type="pres">
      <dgm:prSet presAssocID="{5D0D673D-D297-418D-8BCD-65F03BCF4C67}" presName="textRect" presStyleLbl="revTx" presStyleIdx="5" presStyleCnt="11">
        <dgm:presLayoutVars>
          <dgm:chMax val="1"/>
          <dgm:chPref val="1"/>
        </dgm:presLayoutVars>
      </dgm:prSet>
      <dgm:spPr/>
    </dgm:pt>
    <dgm:pt modelId="{0C8B2018-D919-4DE3-9D9E-5A27B2A107B9}" type="pres">
      <dgm:prSet presAssocID="{44927FD6-506F-4319-B8EB-48BEE1D98B98}" presName="sibTrans" presStyleCnt="0"/>
      <dgm:spPr/>
    </dgm:pt>
    <dgm:pt modelId="{A02EAE9E-41F4-4878-B544-C10314C7A96B}" type="pres">
      <dgm:prSet presAssocID="{97F29ED8-3893-4EBD-B483-9879BB0E8042}" presName="compNode" presStyleCnt="0"/>
      <dgm:spPr/>
    </dgm:pt>
    <dgm:pt modelId="{BB3A839B-DFA7-4F68-A8E3-833015263D5D}" type="pres">
      <dgm:prSet presAssocID="{97F29ED8-3893-4EBD-B483-9879BB0E8042}" presName="iconBgRect" presStyleLbl="node1" presStyleIdx="6" presStyleCnt="11"/>
      <dgm:spPr/>
    </dgm:pt>
    <dgm:pt modelId="{A397DEF8-C0C6-4B85-8A70-9AF088117355}" type="pres">
      <dgm:prSet presAssocID="{97F29ED8-3893-4EBD-B483-9879BB0E8042}" presName="iconRect" presStyleLbl="solidFgAcc1" presStyleIdx="6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ьедестал со сплошной заливкой"/>
        </a:ext>
      </dgm:extLst>
    </dgm:pt>
    <dgm:pt modelId="{701177AC-3D49-4D28-A628-75280647A47E}" type="pres">
      <dgm:prSet presAssocID="{97F29ED8-3893-4EBD-B483-9879BB0E8042}" presName="spaceRect" presStyleCnt="0"/>
      <dgm:spPr/>
    </dgm:pt>
    <dgm:pt modelId="{BCCF8851-E886-4C38-B8E9-712BF9130B99}" type="pres">
      <dgm:prSet presAssocID="{97F29ED8-3893-4EBD-B483-9879BB0E8042}" presName="textRect" presStyleLbl="revTx" presStyleIdx="6" presStyleCnt="11">
        <dgm:presLayoutVars>
          <dgm:chMax val="1"/>
          <dgm:chPref val="1"/>
        </dgm:presLayoutVars>
      </dgm:prSet>
      <dgm:spPr/>
    </dgm:pt>
    <dgm:pt modelId="{EB5AF0B5-C59D-43C4-8D4D-6A1173566DE7}" type="pres">
      <dgm:prSet presAssocID="{7D2309DA-74E2-4A08-A236-1AD2AE668B6B}" presName="sibTrans" presStyleCnt="0"/>
      <dgm:spPr/>
    </dgm:pt>
    <dgm:pt modelId="{F724CFA9-C728-469A-ADF8-1B338DCF556A}" type="pres">
      <dgm:prSet presAssocID="{1E6C25F4-649D-4739-89A9-01E463C80A70}" presName="compNode" presStyleCnt="0"/>
      <dgm:spPr/>
    </dgm:pt>
    <dgm:pt modelId="{3CEEA1AD-EC5A-4B99-9D8D-2A1BC2A0DCC9}" type="pres">
      <dgm:prSet presAssocID="{1E6C25F4-649D-4739-89A9-01E463C80A70}" presName="iconBgRect" presStyleLbl="node1" presStyleIdx="7" presStyleCnt="11"/>
      <dgm:spPr/>
    </dgm:pt>
    <dgm:pt modelId="{8911979C-0C00-4435-AA2F-10A7CDE28191}" type="pres">
      <dgm:prSet presAssocID="{1E6C25F4-649D-4739-89A9-01E463C80A70}" presName="iconRect" presStyleLbl="solidFgAcc1" presStyleIdx="7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Ножницы"/>
        </a:ext>
      </dgm:extLst>
    </dgm:pt>
    <dgm:pt modelId="{C20FD7FD-84CC-42E0-B1E1-48ECF62CEF66}" type="pres">
      <dgm:prSet presAssocID="{1E6C25F4-649D-4739-89A9-01E463C80A70}" presName="spaceRect" presStyleCnt="0"/>
      <dgm:spPr/>
    </dgm:pt>
    <dgm:pt modelId="{FF6DEE86-8D73-441D-87ED-68A58D938401}" type="pres">
      <dgm:prSet presAssocID="{1E6C25F4-649D-4739-89A9-01E463C80A70}" presName="textRect" presStyleLbl="revTx" presStyleIdx="7" presStyleCnt="11">
        <dgm:presLayoutVars>
          <dgm:chMax val="1"/>
          <dgm:chPref val="1"/>
        </dgm:presLayoutVars>
      </dgm:prSet>
      <dgm:spPr/>
    </dgm:pt>
    <dgm:pt modelId="{FA33C20D-7060-40E9-859B-CD31E7D79798}" type="pres">
      <dgm:prSet presAssocID="{EAC55F31-3205-4A26-9FC6-C099FAB55706}" presName="sibTrans" presStyleCnt="0"/>
      <dgm:spPr/>
    </dgm:pt>
    <dgm:pt modelId="{79AD5F5B-6F03-4782-9B58-55F88FDEEE5F}" type="pres">
      <dgm:prSet presAssocID="{BF264B49-9D40-4116-88B4-212231043788}" presName="compNode" presStyleCnt="0"/>
      <dgm:spPr/>
    </dgm:pt>
    <dgm:pt modelId="{C3832B98-0D8C-41A7-B58D-14F5C5011394}" type="pres">
      <dgm:prSet presAssocID="{BF264B49-9D40-4116-88B4-212231043788}" presName="iconBgRect" presStyleLbl="node1" presStyleIdx="8" presStyleCnt="11"/>
      <dgm:spPr/>
    </dgm:pt>
    <dgm:pt modelId="{26405E8F-4037-4A09-A37E-3BEFC9368123}" type="pres">
      <dgm:prSet presAssocID="{BF264B49-9D40-4116-88B4-212231043788}" presName="iconRect" presStyleLbl="solidFgAcc1" presStyleIdx="8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алитра"/>
        </a:ext>
      </dgm:extLst>
    </dgm:pt>
    <dgm:pt modelId="{B3603351-7E20-4FB3-9C76-DDCB4727BD3E}" type="pres">
      <dgm:prSet presAssocID="{BF264B49-9D40-4116-88B4-212231043788}" presName="spaceRect" presStyleCnt="0"/>
      <dgm:spPr/>
    </dgm:pt>
    <dgm:pt modelId="{B9DEABE6-D996-4031-B247-9D6136CC8CB8}" type="pres">
      <dgm:prSet presAssocID="{BF264B49-9D40-4116-88B4-212231043788}" presName="textRect" presStyleLbl="revTx" presStyleIdx="8" presStyleCnt="11">
        <dgm:presLayoutVars>
          <dgm:chMax val="1"/>
          <dgm:chPref val="1"/>
        </dgm:presLayoutVars>
      </dgm:prSet>
      <dgm:spPr/>
    </dgm:pt>
    <dgm:pt modelId="{85BC9F7F-41FA-4F09-9C33-74B4A2E61EBB}" type="pres">
      <dgm:prSet presAssocID="{99E8EC64-AB9D-48CF-9E63-C1464E29B355}" presName="sibTrans" presStyleCnt="0"/>
      <dgm:spPr/>
    </dgm:pt>
    <dgm:pt modelId="{F9AFCE9A-8895-49F3-AD52-5462A07754A6}" type="pres">
      <dgm:prSet presAssocID="{6A00DC00-1F8A-47C5-BE65-500872FF3D43}" presName="compNode" presStyleCnt="0"/>
      <dgm:spPr/>
    </dgm:pt>
    <dgm:pt modelId="{C8D47363-52C0-4CA6-BCE1-24D187F5ABE5}" type="pres">
      <dgm:prSet presAssocID="{6A00DC00-1F8A-47C5-BE65-500872FF3D43}" presName="iconBgRect" presStyleLbl="node1" presStyleIdx="9" presStyleCnt="11"/>
      <dgm:spPr/>
    </dgm:pt>
    <dgm:pt modelId="{6C32D2EB-198D-4BFC-B178-E3234F3E5C63}" type="pres">
      <dgm:prSet presAssocID="{6A00DC00-1F8A-47C5-BE65-500872FF3D43}" presName="iconRect" presStyleLbl="solidFgAcc1" presStyleIdx="9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Нотная запись"/>
        </a:ext>
      </dgm:extLst>
    </dgm:pt>
    <dgm:pt modelId="{3469B574-2676-4DF7-B0A5-25B3DD0D1297}" type="pres">
      <dgm:prSet presAssocID="{6A00DC00-1F8A-47C5-BE65-500872FF3D43}" presName="spaceRect" presStyleCnt="0"/>
      <dgm:spPr/>
    </dgm:pt>
    <dgm:pt modelId="{6B5F402A-C533-479C-9DE4-4C05931BF4E9}" type="pres">
      <dgm:prSet presAssocID="{6A00DC00-1F8A-47C5-BE65-500872FF3D43}" presName="textRect" presStyleLbl="revTx" presStyleIdx="9" presStyleCnt="11">
        <dgm:presLayoutVars>
          <dgm:chMax val="1"/>
          <dgm:chPref val="1"/>
        </dgm:presLayoutVars>
      </dgm:prSet>
      <dgm:spPr/>
    </dgm:pt>
    <dgm:pt modelId="{00DBE962-4AA5-428E-A914-EDE16704413C}" type="pres">
      <dgm:prSet presAssocID="{7DDD9C8A-26B8-4A57-8554-BE211B0E2DC8}" presName="sibTrans" presStyleCnt="0"/>
      <dgm:spPr/>
    </dgm:pt>
    <dgm:pt modelId="{9B3BB77B-E56F-40E4-86D7-A9B32623A1C4}" type="pres">
      <dgm:prSet presAssocID="{5B5C41AD-4D49-4387-B323-F6D25AE7A375}" presName="compNode" presStyleCnt="0"/>
      <dgm:spPr/>
    </dgm:pt>
    <dgm:pt modelId="{D9B1F795-90B8-490E-B402-1AA3012FA5F1}" type="pres">
      <dgm:prSet presAssocID="{5B5C41AD-4D49-4387-B323-F6D25AE7A375}" presName="iconBgRect" presStyleLbl="node1" presStyleIdx="10" presStyleCnt="11"/>
      <dgm:spPr/>
    </dgm:pt>
    <dgm:pt modelId="{47F4F3FA-3760-4242-B9D2-3E1DF96FD56C}" type="pres">
      <dgm:prSet presAssocID="{5B5C41AD-4D49-4387-B323-F6D25AE7A375}" presName="iconRect" presStyleLbl="solidFgAcc1" presStyleIdx="10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Танец"/>
        </a:ext>
      </dgm:extLst>
    </dgm:pt>
    <dgm:pt modelId="{C0F99411-6C52-4DBC-B20F-6FB8243BFDC7}" type="pres">
      <dgm:prSet presAssocID="{5B5C41AD-4D49-4387-B323-F6D25AE7A375}" presName="spaceRect" presStyleCnt="0"/>
      <dgm:spPr/>
    </dgm:pt>
    <dgm:pt modelId="{C508AE90-1EB0-4EC9-955B-A1EC9F17B0D3}" type="pres">
      <dgm:prSet presAssocID="{5B5C41AD-4D49-4387-B323-F6D25AE7A375}" presName="textRect" presStyleLbl="revTx" presStyleIdx="10" presStyleCnt="11">
        <dgm:presLayoutVars>
          <dgm:chMax val="1"/>
          <dgm:chPref val="1"/>
        </dgm:presLayoutVars>
      </dgm:prSet>
      <dgm:spPr/>
    </dgm:pt>
  </dgm:ptLst>
  <dgm:cxnLst>
    <dgm:cxn modelId="{8168F708-629E-4F11-A7DA-33C21DA6B982}" srcId="{4AEB976E-E1EF-47F1-8A32-7505017B076D}" destId="{97E07C51-56AB-4165-A3B9-28FA0403FA73}" srcOrd="1" destOrd="0" parTransId="{66BB6F18-DF46-40EB-85B5-7712EBA74444}" sibTransId="{2FEC5A61-0BE8-4703-B3C1-0867B55E6A91}"/>
    <dgm:cxn modelId="{885F8F1A-558D-42E4-9991-86A5BDB928C7}" type="presOf" srcId="{16406E45-DCEC-4401-8613-2C9B2667A007}" destId="{F26B6E3D-C375-437E-AF2D-C428B78E9110}" srcOrd="0" destOrd="0" presId="urn:microsoft.com/office/officeart/2024/layout/IconCircleLabelList"/>
    <dgm:cxn modelId="{67AA9C27-64CB-43B5-B520-6029522C1F8D}" srcId="{4AEB976E-E1EF-47F1-8A32-7505017B076D}" destId="{8991C906-0014-48E8-8DF3-B16DC26BCF4A}" srcOrd="0" destOrd="0" parTransId="{C40A41F9-EBE2-41CC-8201-C2AE15E8449C}" sibTransId="{5F109521-4E65-4F67-B48F-0960A9C7B7AD}"/>
    <dgm:cxn modelId="{09025762-8EAA-4BBD-BFD1-BB9931101DFB}" type="presOf" srcId="{1E6C25F4-649D-4739-89A9-01E463C80A70}" destId="{FF6DEE86-8D73-441D-87ED-68A58D938401}" srcOrd="0" destOrd="0" presId="urn:microsoft.com/office/officeart/2024/layout/IconCircleLabelList"/>
    <dgm:cxn modelId="{ECCD216D-98B3-4027-ADC9-DBBE7D4E34F9}" type="presOf" srcId="{5B5C41AD-4D49-4387-B323-F6D25AE7A375}" destId="{C508AE90-1EB0-4EC9-955B-A1EC9F17B0D3}" srcOrd="0" destOrd="0" presId="urn:microsoft.com/office/officeart/2024/layout/IconCircleLabelList"/>
    <dgm:cxn modelId="{45D29A59-3492-4FB3-B49A-3FC6143A6108}" type="presOf" srcId="{6A00DC00-1F8A-47C5-BE65-500872FF3D43}" destId="{6B5F402A-C533-479C-9DE4-4C05931BF4E9}" srcOrd="0" destOrd="0" presId="urn:microsoft.com/office/officeart/2024/layout/IconCircleLabelList"/>
    <dgm:cxn modelId="{0620F27E-7A4D-43C6-BF8A-48DDAA7EB9E0}" srcId="{4AEB976E-E1EF-47F1-8A32-7505017B076D}" destId="{4FAC3D06-CDC1-4F97-B786-6AEA969FFDBB}" srcOrd="2" destOrd="0" parTransId="{33F696EF-369C-4207-8DBF-93B17E90346D}" sibTransId="{59AAB632-9A87-4996-84C0-BD77F8722796}"/>
    <dgm:cxn modelId="{0157B681-6EB1-45B5-AC50-80D24228AD11}" srcId="{4AEB976E-E1EF-47F1-8A32-7505017B076D}" destId="{5D0D673D-D297-418D-8BCD-65F03BCF4C67}" srcOrd="5" destOrd="0" parTransId="{1021DAD3-987F-40BE-BA1D-A02ACC7A5021}" sibTransId="{44927FD6-506F-4319-B8EB-48BEE1D98B98}"/>
    <dgm:cxn modelId="{89220082-2F26-47A1-82C7-061A372C9931}" srcId="{4AEB976E-E1EF-47F1-8A32-7505017B076D}" destId="{58EC0EF1-D1F5-4F8B-AA9C-A9A93D8B9AC0}" srcOrd="4" destOrd="0" parTransId="{BD399949-5F0B-4B1B-93EF-C19FC209B75F}" sibTransId="{5A410E10-B090-4875-AA6F-62A29D2A186E}"/>
    <dgm:cxn modelId="{C158AA94-5A86-4A7E-90EE-BDFE8F846B5A}" srcId="{4AEB976E-E1EF-47F1-8A32-7505017B076D}" destId="{97F29ED8-3893-4EBD-B483-9879BB0E8042}" srcOrd="6" destOrd="0" parTransId="{161D172A-7DDA-4CB9-9539-FEB09FAB803F}" sibTransId="{7D2309DA-74E2-4A08-A236-1AD2AE668B6B}"/>
    <dgm:cxn modelId="{26B0059B-3E05-499A-A067-304FBBE7D85D}" type="presOf" srcId="{97E07C51-56AB-4165-A3B9-28FA0403FA73}" destId="{2842B1D6-A7A3-4421-A479-EA66702A7A6F}" srcOrd="0" destOrd="0" presId="urn:microsoft.com/office/officeart/2024/layout/IconCircleLabelList"/>
    <dgm:cxn modelId="{47F3D59D-73D5-4C7F-A819-D70A31123046}" srcId="{4AEB976E-E1EF-47F1-8A32-7505017B076D}" destId="{5B5C41AD-4D49-4387-B323-F6D25AE7A375}" srcOrd="10" destOrd="0" parTransId="{3CC6ED95-2AA7-464B-9224-7C3137A13DB3}" sibTransId="{7BE82EE0-1EF6-4A44-BD41-AED5954C23DE}"/>
    <dgm:cxn modelId="{228F70AC-5B1E-4994-A181-EB23B483C696}" srcId="{58EC0EF1-D1F5-4F8B-AA9C-A9A93D8B9AC0}" destId="{98C5944D-3AEB-4C12-8CF6-634318180574}" srcOrd="0" destOrd="0" parTransId="{FA0A972A-8659-447E-AAF5-2C1FDD04FE63}" sibTransId="{5D641E61-4F5E-4063-8F33-56701631B1C2}"/>
    <dgm:cxn modelId="{0B139BB2-9FCD-4E61-9F42-AA26AE741B1E}" type="presOf" srcId="{4AEB976E-E1EF-47F1-8A32-7505017B076D}" destId="{61A6D489-E553-4C16-B209-A41822ADC893}" srcOrd="0" destOrd="0" presId="urn:microsoft.com/office/officeart/2024/layout/IconCircleLabelList"/>
    <dgm:cxn modelId="{65305FB3-4338-42E4-97CD-DDEA60A31CAA}" srcId="{4AEB976E-E1EF-47F1-8A32-7505017B076D}" destId="{6A00DC00-1F8A-47C5-BE65-500872FF3D43}" srcOrd="9" destOrd="0" parTransId="{EF643EC5-F562-4862-A386-847EB07706B3}" sibTransId="{7DDD9C8A-26B8-4A57-8554-BE211B0E2DC8}"/>
    <dgm:cxn modelId="{9A3CD9B6-2609-42F6-B5E1-CA848A872546}" type="presOf" srcId="{97F29ED8-3893-4EBD-B483-9879BB0E8042}" destId="{BCCF8851-E886-4C38-B8E9-712BF9130B99}" srcOrd="0" destOrd="0" presId="urn:microsoft.com/office/officeart/2024/layout/IconCircleLabelList"/>
    <dgm:cxn modelId="{D2FE01B7-2C45-4737-BD18-A56B2C1F7B4A}" type="presOf" srcId="{BF264B49-9D40-4116-88B4-212231043788}" destId="{B9DEABE6-D996-4031-B247-9D6136CC8CB8}" srcOrd="0" destOrd="0" presId="urn:microsoft.com/office/officeart/2024/layout/IconCircleLabelList"/>
    <dgm:cxn modelId="{EE0D09BC-01D1-4F92-A772-DC3DC94E626A}" type="presOf" srcId="{8991C906-0014-48E8-8DF3-B16DC26BCF4A}" destId="{6A356306-6A80-4D6F-BCAC-DC2D4D3FFC26}" srcOrd="0" destOrd="0" presId="urn:microsoft.com/office/officeart/2024/layout/IconCircleLabelList"/>
    <dgm:cxn modelId="{1660F6CA-B139-47EB-83FF-C4FA31D53E65}" type="presOf" srcId="{5D0D673D-D297-418D-8BCD-65F03BCF4C67}" destId="{A19D9AD6-475D-4317-AB07-E5893619BF53}" srcOrd="0" destOrd="0" presId="urn:microsoft.com/office/officeart/2024/layout/IconCircleLabelList"/>
    <dgm:cxn modelId="{7DB6E0D3-A7A7-4D15-B6A3-9E6188306296}" type="presOf" srcId="{4FAC3D06-CDC1-4F97-B786-6AEA969FFDBB}" destId="{A1502FA8-B374-469C-9EFF-21F8B3579E84}" srcOrd="0" destOrd="0" presId="urn:microsoft.com/office/officeart/2024/layout/IconCircleLabelList"/>
    <dgm:cxn modelId="{3EF418E1-7E93-4928-93E4-CAD96E8488D9}" srcId="{4FAC3D06-CDC1-4F97-B786-6AEA969FFDBB}" destId="{7950E14F-7B87-4581-A035-336C06372F7E}" srcOrd="0" destOrd="0" parTransId="{B8E4EEC5-0346-4E44-852B-A697AFFAA0B9}" sibTransId="{2162B483-9270-4220-82EF-82631CB60F5E}"/>
    <dgm:cxn modelId="{C3D4D5EA-9795-42CE-81F5-10F9417A6D3E}" type="presOf" srcId="{58EC0EF1-D1F5-4F8B-AA9C-A9A93D8B9AC0}" destId="{E80901A1-C2E3-4C44-A3D5-3B6C5439D26E}" srcOrd="0" destOrd="0" presId="urn:microsoft.com/office/officeart/2024/layout/IconCircleLabelList"/>
    <dgm:cxn modelId="{389F84EB-531C-4BE0-A35F-4890D5BC2683}" srcId="{4AEB976E-E1EF-47F1-8A32-7505017B076D}" destId="{BF264B49-9D40-4116-88B4-212231043788}" srcOrd="8" destOrd="0" parTransId="{D4B2CDD8-9501-4EA1-BA9C-5D297660C39C}" sibTransId="{99E8EC64-AB9D-48CF-9E63-C1464E29B355}"/>
    <dgm:cxn modelId="{1DC96FF3-475B-42E0-BDFD-520FFBC1CC72}" srcId="{4AEB976E-E1EF-47F1-8A32-7505017B076D}" destId="{16406E45-DCEC-4401-8613-2C9B2667A007}" srcOrd="3" destOrd="0" parTransId="{C083B19D-337E-4467-B317-43756EC30CAB}" sibTransId="{0AD16014-C2D9-403B-B9A9-8035D24236F5}"/>
    <dgm:cxn modelId="{6C1AEBF6-7703-446B-ACD2-49169A6D8F37}" srcId="{4AEB976E-E1EF-47F1-8A32-7505017B076D}" destId="{1E6C25F4-649D-4739-89A9-01E463C80A70}" srcOrd="7" destOrd="0" parTransId="{9B196DBB-528E-4798-B3F8-FB15C9C83755}" sibTransId="{EAC55F31-3205-4A26-9FC6-C099FAB55706}"/>
    <dgm:cxn modelId="{6384B849-04F2-4583-AA46-5DC47C8885CA}" type="presParOf" srcId="{61A6D489-E553-4C16-B209-A41822ADC893}" destId="{C8CC61F6-3E39-4BBC-ACB8-FD01AB64697C}" srcOrd="0" destOrd="0" presId="urn:microsoft.com/office/officeart/2024/layout/IconCircleLabelList"/>
    <dgm:cxn modelId="{FABB57A0-2211-4818-8996-220B4E359FF3}" type="presParOf" srcId="{C8CC61F6-3E39-4BBC-ACB8-FD01AB64697C}" destId="{28CE7339-40D4-48D1-9D3B-DA3C491F674F}" srcOrd="0" destOrd="0" presId="urn:microsoft.com/office/officeart/2024/layout/IconCircleLabelList"/>
    <dgm:cxn modelId="{0AA56617-B62C-4FB1-8BDC-9B9EB2208EDC}" type="presParOf" srcId="{C8CC61F6-3E39-4BBC-ACB8-FD01AB64697C}" destId="{ADFF43EB-1D8F-4DFD-AE4F-6ADC4EC44266}" srcOrd="1" destOrd="0" presId="urn:microsoft.com/office/officeart/2024/layout/IconCircleLabelList"/>
    <dgm:cxn modelId="{46FA8574-9C26-4919-A4F0-E17123C6F26B}" type="presParOf" srcId="{C8CC61F6-3E39-4BBC-ACB8-FD01AB64697C}" destId="{9131844D-168E-47BF-B51D-9A384CE5B019}" srcOrd="2" destOrd="0" presId="urn:microsoft.com/office/officeart/2024/layout/IconCircleLabelList"/>
    <dgm:cxn modelId="{1DAB2429-8A74-497A-86FB-73199E5938C9}" type="presParOf" srcId="{C8CC61F6-3E39-4BBC-ACB8-FD01AB64697C}" destId="{6A356306-6A80-4D6F-BCAC-DC2D4D3FFC26}" srcOrd="3" destOrd="0" presId="urn:microsoft.com/office/officeart/2024/layout/IconCircleLabelList"/>
    <dgm:cxn modelId="{94C2CCA6-BAF5-402E-826D-01B943244413}" type="presParOf" srcId="{61A6D489-E553-4C16-B209-A41822ADC893}" destId="{8D8AC015-5732-4D56-8B6F-72ADF6E43429}" srcOrd="1" destOrd="0" presId="urn:microsoft.com/office/officeart/2024/layout/IconCircleLabelList"/>
    <dgm:cxn modelId="{5E2C64C5-46B2-44A6-9736-A339C74FA0ED}" type="presParOf" srcId="{61A6D489-E553-4C16-B209-A41822ADC893}" destId="{ACEFEF6F-36DC-46E3-990C-89A550ED3DB6}" srcOrd="2" destOrd="0" presId="urn:microsoft.com/office/officeart/2024/layout/IconCircleLabelList"/>
    <dgm:cxn modelId="{C286263A-5D6E-4F59-877B-CE7E0667C5E4}" type="presParOf" srcId="{ACEFEF6F-36DC-46E3-990C-89A550ED3DB6}" destId="{56915F2C-B693-4FCB-85B5-055A78CAFBFD}" srcOrd="0" destOrd="0" presId="urn:microsoft.com/office/officeart/2024/layout/IconCircleLabelList"/>
    <dgm:cxn modelId="{817D8EBA-8737-4809-BFA3-0B4CAE450146}" type="presParOf" srcId="{ACEFEF6F-36DC-46E3-990C-89A550ED3DB6}" destId="{DD12B4DB-193F-4B0C-BAA3-EE67A93B4EAF}" srcOrd="1" destOrd="0" presId="urn:microsoft.com/office/officeart/2024/layout/IconCircleLabelList"/>
    <dgm:cxn modelId="{CCE28D83-32DF-4A00-862E-9E5D4E110CA2}" type="presParOf" srcId="{ACEFEF6F-36DC-46E3-990C-89A550ED3DB6}" destId="{1EC63F98-0D1F-4F22-A613-AD482B1EFEE2}" srcOrd="2" destOrd="0" presId="urn:microsoft.com/office/officeart/2024/layout/IconCircleLabelList"/>
    <dgm:cxn modelId="{2557D01B-1D2C-4340-8130-A7066812996A}" type="presParOf" srcId="{ACEFEF6F-36DC-46E3-990C-89A550ED3DB6}" destId="{2842B1D6-A7A3-4421-A479-EA66702A7A6F}" srcOrd="3" destOrd="0" presId="urn:microsoft.com/office/officeart/2024/layout/IconCircleLabelList"/>
    <dgm:cxn modelId="{67B4E905-83D0-4309-B28B-F9FBF0C5FF67}" type="presParOf" srcId="{61A6D489-E553-4C16-B209-A41822ADC893}" destId="{9942BEB9-49A8-4C3E-BDD0-40A2BB19968A}" srcOrd="3" destOrd="0" presId="urn:microsoft.com/office/officeart/2024/layout/IconCircleLabelList"/>
    <dgm:cxn modelId="{26898F47-1D4F-4C09-AA88-0D1713CDF84C}" type="presParOf" srcId="{61A6D489-E553-4C16-B209-A41822ADC893}" destId="{167EA567-197F-41A3-8A05-73B1520D4341}" srcOrd="4" destOrd="0" presId="urn:microsoft.com/office/officeart/2024/layout/IconCircleLabelList"/>
    <dgm:cxn modelId="{D6EADC49-D294-488A-A794-34716D2D92F5}" type="presParOf" srcId="{167EA567-197F-41A3-8A05-73B1520D4341}" destId="{BB7CEED1-40F3-481E-A312-CC4F94A3F775}" srcOrd="0" destOrd="0" presId="urn:microsoft.com/office/officeart/2024/layout/IconCircleLabelList"/>
    <dgm:cxn modelId="{5524297B-769B-436E-825A-2F91972C7995}" type="presParOf" srcId="{167EA567-197F-41A3-8A05-73B1520D4341}" destId="{8A52922D-0CD7-4E08-B14D-4C30F5A7A686}" srcOrd="1" destOrd="0" presId="urn:microsoft.com/office/officeart/2024/layout/IconCircleLabelList"/>
    <dgm:cxn modelId="{E5619DDD-0EA9-4BDC-8266-B4B19364B056}" type="presParOf" srcId="{167EA567-197F-41A3-8A05-73B1520D4341}" destId="{47A9FBC7-40D2-4E97-BDFA-02F8723065F8}" srcOrd="2" destOrd="0" presId="urn:microsoft.com/office/officeart/2024/layout/IconCircleLabelList"/>
    <dgm:cxn modelId="{3D1724B6-1963-4017-9BE4-7EDAC9BD1B9F}" type="presParOf" srcId="{167EA567-197F-41A3-8A05-73B1520D4341}" destId="{A1502FA8-B374-469C-9EFF-21F8B3579E84}" srcOrd="3" destOrd="0" presId="urn:microsoft.com/office/officeart/2024/layout/IconCircleLabelList"/>
    <dgm:cxn modelId="{7BFBB382-AD8B-465B-A86A-9AE65F026768}" type="presParOf" srcId="{61A6D489-E553-4C16-B209-A41822ADC893}" destId="{426806B7-D2DB-4BEA-B60D-323DDE222CE4}" srcOrd="5" destOrd="0" presId="urn:microsoft.com/office/officeart/2024/layout/IconCircleLabelList"/>
    <dgm:cxn modelId="{314FE773-57A6-4A20-A4C3-4E2390319B1B}" type="presParOf" srcId="{61A6D489-E553-4C16-B209-A41822ADC893}" destId="{354EADC4-350F-4910-8035-2BD8D9C41EEB}" srcOrd="6" destOrd="0" presId="urn:microsoft.com/office/officeart/2024/layout/IconCircleLabelList"/>
    <dgm:cxn modelId="{2FF46F30-8F03-420E-A81B-B1916313AB78}" type="presParOf" srcId="{354EADC4-350F-4910-8035-2BD8D9C41EEB}" destId="{4609178E-B62E-481E-BA30-25C273814378}" srcOrd="0" destOrd="0" presId="urn:microsoft.com/office/officeart/2024/layout/IconCircleLabelList"/>
    <dgm:cxn modelId="{530BC40A-21B6-4001-B935-7ED170C562D8}" type="presParOf" srcId="{354EADC4-350F-4910-8035-2BD8D9C41EEB}" destId="{5E0AC05E-D51B-4C0D-ACAA-3B5572D6A304}" srcOrd="1" destOrd="0" presId="urn:microsoft.com/office/officeart/2024/layout/IconCircleLabelList"/>
    <dgm:cxn modelId="{7D9DC49E-A6C8-463A-9CDB-E32AEB2F8524}" type="presParOf" srcId="{354EADC4-350F-4910-8035-2BD8D9C41EEB}" destId="{62525ACF-8BBD-46E5-B13D-19E918C102ED}" srcOrd="2" destOrd="0" presId="urn:microsoft.com/office/officeart/2024/layout/IconCircleLabelList"/>
    <dgm:cxn modelId="{22AE3100-0B78-4F01-ADCC-F33274EF4825}" type="presParOf" srcId="{354EADC4-350F-4910-8035-2BD8D9C41EEB}" destId="{F26B6E3D-C375-437E-AF2D-C428B78E9110}" srcOrd="3" destOrd="0" presId="urn:microsoft.com/office/officeart/2024/layout/IconCircleLabelList"/>
    <dgm:cxn modelId="{86FDFA4D-F980-4C99-A6AB-FD94EFA0BD6F}" type="presParOf" srcId="{61A6D489-E553-4C16-B209-A41822ADC893}" destId="{E202A0EA-3D52-4A89-AF37-67B7A1A5EDCC}" srcOrd="7" destOrd="0" presId="urn:microsoft.com/office/officeart/2024/layout/IconCircleLabelList"/>
    <dgm:cxn modelId="{1A4C6344-9EEC-4BDD-8459-F39B1AAD7C8B}" type="presParOf" srcId="{61A6D489-E553-4C16-B209-A41822ADC893}" destId="{0041FE58-29B6-4843-B179-A791532CBD4C}" srcOrd="8" destOrd="0" presId="urn:microsoft.com/office/officeart/2024/layout/IconCircleLabelList"/>
    <dgm:cxn modelId="{D21FE106-5A19-4148-8BFA-7635278E8629}" type="presParOf" srcId="{0041FE58-29B6-4843-B179-A791532CBD4C}" destId="{8CB66675-709E-40DE-B144-E0689251E675}" srcOrd="0" destOrd="0" presId="urn:microsoft.com/office/officeart/2024/layout/IconCircleLabelList"/>
    <dgm:cxn modelId="{B7C86375-451C-4CEB-ACD5-CC5443FA43C3}" type="presParOf" srcId="{0041FE58-29B6-4843-B179-A791532CBD4C}" destId="{ED0D4295-FC50-4A7C-B0A7-FE021BFEE0A3}" srcOrd="1" destOrd="0" presId="urn:microsoft.com/office/officeart/2024/layout/IconCircleLabelList"/>
    <dgm:cxn modelId="{29D5CB48-A7AE-4001-B55C-1CB5D602DAC2}" type="presParOf" srcId="{0041FE58-29B6-4843-B179-A791532CBD4C}" destId="{5866FB8D-0AAA-4B26-9F88-545868F945FC}" srcOrd="2" destOrd="0" presId="urn:microsoft.com/office/officeart/2024/layout/IconCircleLabelList"/>
    <dgm:cxn modelId="{C727F735-424D-431E-82F0-BEF4BC90E860}" type="presParOf" srcId="{0041FE58-29B6-4843-B179-A791532CBD4C}" destId="{E80901A1-C2E3-4C44-A3D5-3B6C5439D26E}" srcOrd="3" destOrd="0" presId="urn:microsoft.com/office/officeart/2024/layout/IconCircleLabelList"/>
    <dgm:cxn modelId="{34190F32-1270-4F8E-9129-52350F60BD82}" type="presParOf" srcId="{61A6D489-E553-4C16-B209-A41822ADC893}" destId="{52A12D06-0784-4F94-956F-075E71E20A77}" srcOrd="9" destOrd="0" presId="urn:microsoft.com/office/officeart/2024/layout/IconCircleLabelList"/>
    <dgm:cxn modelId="{32903E86-3E49-438E-9865-B261BAFF7238}" type="presParOf" srcId="{61A6D489-E553-4C16-B209-A41822ADC893}" destId="{04C52B0F-D672-4847-851C-F00ED8572D95}" srcOrd="10" destOrd="0" presId="urn:microsoft.com/office/officeart/2024/layout/IconCircleLabelList"/>
    <dgm:cxn modelId="{0172D2C1-B922-4383-8031-33D0B8A2DEDA}" type="presParOf" srcId="{04C52B0F-D672-4847-851C-F00ED8572D95}" destId="{1EC67A25-7770-43DC-98DB-004197FDC076}" srcOrd="0" destOrd="0" presId="urn:microsoft.com/office/officeart/2024/layout/IconCircleLabelList"/>
    <dgm:cxn modelId="{45ED6EC0-D19B-4B8C-957A-3272F378EE09}" type="presParOf" srcId="{04C52B0F-D672-4847-851C-F00ED8572D95}" destId="{5FE24877-A19C-450D-9F2D-6CFE58C3774F}" srcOrd="1" destOrd="0" presId="urn:microsoft.com/office/officeart/2024/layout/IconCircleLabelList"/>
    <dgm:cxn modelId="{7B378DCF-0563-48C9-B21A-D58F78F65F2C}" type="presParOf" srcId="{04C52B0F-D672-4847-851C-F00ED8572D95}" destId="{57740C24-07EB-4CD1-8609-29E8E1FD0855}" srcOrd="2" destOrd="0" presId="urn:microsoft.com/office/officeart/2024/layout/IconCircleLabelList"/>
    <dgm:cxn modelId="{219F8686-6AB8-4FEE-B462-B689824152CC}" type="presParOf" srcId="{04C52B0F-D672-4847-851C-F00ED8572D95}" destId="{A19D9AD6-475D-4317-AB07-E5893619BF53}" srcOrd="3" destOrd="0" presId="urn:microsoft.com/office/officeart/2024/layout/IconCircleLabelList"/>
    <dgm:cxn modelId="{7F327D3E-BA52-42F0-A2AA-75AFBBC082A8}" type="presParOf" srcId="{61A6D489-E553-4C16-B209-A41822ADC893}" destId="{0C8B2018-D919-4DE3-9D9E-5A27B2A107B9}" srcOrd="11" destOrd="0" presId="urn:microsoft.com/office/officeart/2024/layout/IconCircleLabelList"/>
    <dgm:cxn modelId="{7395A2C7-1B90-4BB5-9DC0-68EA1A03DB55}" type="presParOf" srcId="{61A6D489-E553-4C16-B209-A41822ADC893}" destId="{A02EAE9E-41F4-4878-B544-C10314C7A96B}" srcOrd="12" destOrd="0" presId="urn:microsoft.com/office/officeart/2024/layout/IconCircleLabelList"/>
    <dgm:cxn modelId="{18983168-42A0-4269-8C13-9A814E8AA02F}" type="presParOf" srcId="{A02EAE9E-41F4-4878-B544-C10314C7A96B}" destId="{BB3A839B-DFA7-4F68-A8E3-833015263D5D}" srcOrd="0" destOrd="0" presId="urn:microsoft.com/office/officeart/2024/layout/IconCircleLabelList"/>
    <dgm:cxn modelId="{AFABE1B6-6C08-4706-BB58-D669B15325CA}" type="presParOf" srcId="{A02EAE9E-41F4-4878-B544-C10314C7A96B}" destId="{A397DEF8-C0C6-4B85-8A70-9AF088117355}" srcOrd="1" destOrd="0" presId="urn:microsoft.com/office/officeart/2024/layout/IconCircleLabelList"/>
    <dgm:cxn modelId="{5717FC0A-5B71-4A70-83C2-F2C134E37213}" type="presParOf" srcId="{A02EAE9E-41F4-4878-B544-C10314C7A96B}" destId="{701177AC-3D49-4D28-A628-75280647A47E}" srcOrd="2" destOrd="0" presId="urn:microsoft.com/office/officeart/2024/layout/IconCircleLabelList"/>
    <dgm:cxn modelId="{3F259779-2848-4E11-B774-AAB1709855F0}" type="presParOf" srcId="{A02EAE9E-41F4-4878-B544-C10314C7A96B}" destId="{BCCF8851-E886-4C38-B8E9-712BF9130B99}" srcOrd="3" destOrd="0" presId="urn:microsoft.com/office/officeart/2024/layout/IconCircleLabelList"/>
    <dgm:cxn modelId="{E6FD0280-8B81-4D05-A648-D10550CB9DE1}" type="presParOf" srcId="{61A6D489-E553-4C16-B209-A41822ADC893}" destId="{EB5AF0B5-C59D-43C4-8D4D-6A1173566DE7}" srcOrd="13" destOrd="0" presId="urn:microsoft.com/office/officeart/2024/layout/IconCircleLabelList"/>
    <dgm:cxn modelId="{EB9572A3-10FF-412D-92F7-C077605869C4}" type="presParOf" srcId="{61A6D489-E553-4C16-B209-A41822ADC893}" destId="{F724CFA9-C728-469A-ADF8-1B338DCF556A}" srcOrd="14" destOrd="0" presId="urn:microsoft.com/office/officeart/2024/layout/IconCircleLabelList"/>
    <dgm:cxn modelId="{FAABBBDB-A5FD-4FAA-BC47-B8011FEBB86C}" type="presParOf" srcId="{F724CFA9-C728-469A-ADF8-1B338DCF556A}" destId="{3CEEA1AD-EC5A-4B99-9D8D-2A1BC2A0DCC9}" srcOrd="0" destOrd="0" presId="urn:microsoft.com/office/officeart/2024/layout/IconCircleLabelList"/>
    <dgm:cxn modelId="{E761A684-CBE6-4F86-AB28-8127743C361F}" type="presParOf" srcId="{F724CFA9-C728-469A-ADF8-1B338DCF556A}" destId="{8911979C-0C00-4435-AA2F-10A7CDE28191}" srcOrd="1" destOrd="0" presId="urn:microsoft.com/office/officeart/2024/layout/IconCircleLabelList"/>
    <dgm:cxn modelId="{D78BAB6A-0120-4C79-8E0E-1FB3F9BA37E1}" type="presParOf" srcId="{F724CFA9-C728-469A-ADF8-1B338DCF556A}" destId="{C20FD7FD-84CC-42E0-B1E1-48ECF62CEF66}" srcOrd="2" destOrd="0" presId="urn:microsoft.com/office/officeart/2024/layout/IconCircleLabelList"/>
    <dgm:cxn modelId="{BCA2020D-C081-4461-AADF-7815C567DA63}" type="presParOf" srcId="{F724CFA9-C728-469A-ADF8-1B338DCF556A}" destId="{FF6DEE86-8D73-441D-87ED-68A58D938401}" srcOrd="3" destOrd="0" presId="urn:microsoft.com/office/officeart/2024/layout/IconCircleLabelList"/>
    <dgm:cxn modelId="{12CCC895-2E12-4D15-97C8-4FF4F52120CA}" type="presParOf" srcId="{61A6D489-E553-4C16-B209-A41822ADC893}" destId="{FA33C20D-7060-40E9-859B-CD31E7D79798}" srcOrd="15" destOrd="0" presId="urn:microsoft.com/office/officeart/2024/layout/IconCircleLabelList"/>
    <dgm:cxn modelId="{C99D7896-7FA9-48AC-8C0C-9EEA031CBC59}" type="presParOf" srcId="{61A6D489-E553-4C16-B209-A41822ADC893}" destId="{79AD5F5B-6F03-4782-9B58-55F88FDEEE5F}" srcOrd="16" destOrd="0" presId="urn:microsoft.com/office/officeart/2024/layout/IconCircleLabelList"/>
    <dgm:cxn modelId="{57187F68-8C13-40D0-BEF6-6B914E4F011C}" type="presParOf" srcId="{79AD5F5B-6F03-4782-9B58-55F88FDEEE5F}" destId="{C3832B98-0D8C-41A7-B58D-14F5C5011394}" srcOrd="0" destOrd="0" presId="urn:microsoft.com/office/officeart/2024/layout/IconCircleLabelList"/>
    <dgm:cxn modelId="{96A20C65-C7A2-4639-B8DF-5CF0A285E327}" type="presParOf" srcId="{79AD5F5B-6F03-4782-9B58-55F88FDEEE5F}" destId="{26405E8F-4037-4A09-A37E-3BEFC9368123}" srcOrd="1" destOrd="0" presId="urn:microsoft.com/office/officeart/2024/layout/IconCircleLabelList"/>
    <dgm:cxn modelId="{C9D8F152-055D-4305-878D-DBF4D42BD365}" type="presParOf" srcId="{79AD5F5B-6F03-4782-9B58-55F88FDEEE5F}" destId="{B3603351-7E20-4FB3-9C76-DDCB4727BD3E}" srcOrd="2" destOrd="0" presId="urn:microsoft.com/office/officeart/2024/layout/IconCircleLabelList"/>
    <dgm:cxn modelId="{83480F55-CB04-4865-A26E-450FAF00C741}" type="presParOf" srcId="{79AD5F5B-6F03-4782-9B58-55F88FDEEE5F}" destId="{B9DEABE6-D996-4031-B247-9D6136CC8CB8}" srcOrd="3" destOrd="0" presId="urn:microsoft.com/office/officeart/2024/layout/IconCircleLabelList"/>
    <dgm:cxn modelId="{F9251479-E4CC-4AB6-98A4-EF9BB77348DA}" type="presParOf" srcId="{61A6D489-E553-4C16-B209-A41822ADC893}" destId="{85BC9F7F-41FA-4F09-9C33-74B4A2E61EBB}" srcOrd="17" destOrd="0" presId="urn:microsoft.com/office/officeart/2024/layout/IconCircleLabelList"/>
    <dgm:cxn modelId="{B95C68DB-09F6-4E17-8719-E61307DCDB38}" type="presParOf" srcId="{61A6D489-E553-4C16-B209-A41822ADC893}" destId="{F9AFCE9A-8895-49F3-AD52-5462A07754A6}" srcOrd="18" destOrd="0" presId="urn:microsoft.com/office/officeart/2024/layout/IconCircleLabelList"/>
    <dgm:cxn modelId="{5ED99C33-FD9B-49CD-9E97-F12C21866185}" type="presParOf" srcId="{F9AFCE9A-8895-49F3-AD52-5462A07754A6}" destId="{C8D47363-52C0-4CA6-BCE1-24D187F5ABE5}" srcOrd="0" destOrd="0" presId="urn:microsoft.com/office/officeart/2024/layout/IconCircleLabelList"/>
    <dgm:cxn modelId="{F06F51D8-6E83-4436-8ABC-AD2430D18D7E}" type="presParOf" srcId="{F9AFCE9A-8895-49F3-AD52-5462A07754A6}" destId="{6C32D2EB-198D-4BFC-B178-E3234F3E5C63}" srcOrd="1" destOrd="0" presId="urn:microsoft.com/office/officeart/2024/layout/IconCircleLabelList"/>
    <dgm:cxn modelId="{BDF30786-D253-4BB0-BFE6-0985A0EDA0A5}" type="presParOf" srcId="{F9AFCE9A-8895-49F3-AD52-5462A07754A6}" destId="{3469B574-2676-4DF7-B0A5-25B3DD0D1297}" srcOrd="2" destOrd="0" presId="urn:microsoft.com/office/officeart/2024/layout/IconCircleLabelList"/>
    <dgm:cxn modelId="{E904D641-E121-4642-8121-4E52903D4F87}" type="presParOf" srcId="{F9AFCE9A-8895-49F3-AD52-5462A07754A6}" destId="{6B5F402A-C533-479C-9DE4-4C05931BF4E9}" srcOrd="3" destOrd="0" presId="urn:microsoft.com/office/officeart/2024/layout/IconCircleLabelList"/>
    <dgm:cxn modelId="{AA323F77-482C-49E7-A0CE-772207BF3A08}" type="presParOf" srcId="{61A6D489-E553-4C16-B209-A41822ADC893}" destId="{00DBE962-4AA5-428E-A914-EDE16704413C}" srcOrd="19" destOrd="0" presId="urn:microsoft.com/office/officeart/2024/layout/IconCircleLabelList"/>
    <dgm:cxn modelId="{5FA4C5DA-C952-497D-9D6F-BC8C6CD552B2}" type="presParOf" srcId="{61A6D489-E553-4C16-B209-A41822ADC893}" destId="{9B3BB77B-E56F-40E4-86D7-A9B32623A1C4}" srcOrd="20" destOrd="0" presId="urn:microsoft.com/office/officeart/2024/layout/IconCircleLabelList"/>
    <dgm:cxn modelId="{761813BD-6F4F-4BC1-BFF0-3C358AA84A5C}" type="presParOf" srcId="{9B3BB77B-E56F-40E4-86D7-A9B32623A1C4}" destId="{D9B1F795-90B8-490E-B402-1AA3012FA5F1}" srcOrd="0" destOrd="0" presId="urn:microsoft.com/office/officeart/2024/layout/IconCircleLabelList"/>
    <dgm:cxn modelId="{F931C1F7-AED4-4660-AD83-FC4EC8FB5A17}" type="presParOf" srcId="{9B3BB77B-E56F-40E4-86D7-A9B32623A1C4}" destId="{47F4F3FA-3760-4242-B9D2-3E1DF96FD56C}" srcOrd="1" destOrd="0" presId="urn:microsoft.com/office/officeart/2024/layout/IconCircleLabelList"/>
    <dgm:cxn modelId="{71B18FF0-8AF9-475C-BE45-FF9974528B91}" type="presParOf" srcId="{9B3BB77B-E56F-40E4-86D7-A9B32623A1C4}" destId="{C0F99411-6C52-4DBC-B20F-6FB8243BFDC7}" srcOrd="2" destOrd="0" presId="urn:microsoft.com/office/officeart/2024/layout/IconCircleLabelList"/>
    <dgm:cxn modelId="{37A8E91B-0777-42C3-8BF4-8B5D144EBA53}" type="presParOf" srcId="{9B3BB77B-E56F-40E4-86D7-A9B32623A1C4}" destId="{C508AE90-1EB0-4EC9-955B-A1EC9F17B0D3}" srcOrd="3" destOrd="0" presId="urn:microsoft.com/office/officeart/2024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DF1C6B-B6EB-4A52-A202-2361391F0306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475279-8376-47C6-81F7-1DCE7377B2D6}">
      <dgm:prSet phldrT="[Текст]" phldr="0"/>
      <dgm:spPr/>
      <dgm:t>
        <a:bodyPr/>
        <a:lstStyle/>
        <a:p>
          <a:r>
            <a:rPr lang="ru-RU" dirty="0"/>
            <a:t>В классе</a:t>
          </a:r>
        </a:p>
      </dgm:t>
    </dgm:pt>
    <dgm:pt modelId="{3E29A17A-C683-47E9-9DE4-218227F7E813}" type="parTrans" cxnId="{7B7FC241-BC91-47D7-ABBA-3105713C891F}">
      <dgm:prSet/>
      <dgm:spPr/>
      <dgm:t>
        <a:bodyPr/>
        <a:lstStyle/>
        <a:p>
          <a:endParaRPr lang="ru-RU"/>
        </a:p>
      </dgm:t>
    </dgm:pt>
    <dgm:pt modelId="{F80FC36D-D948-4444-BA7A-BFCEB682F952}" type="sibTrans" cxnId="{7B7FC241-BC91-47D7-ABBA-3105713C891F}">
      <dgm:prSet/>
      <dgm:spPr/>
      <dgm:t>
        <a:bodyPr/>
        <a:lstStyle/>
        <a:p>
          <a:endParaRPr lang="ru-RU"/>
        </a:p>
      </dgm:t>
    </dgm:pt>
    <dgm:pt modelId="{DF8CBE70-DE00-49BF-94C3-EC950B87D141}">
      <dgm:prSet phldrT="[Текст]" phldr="0"/>
      <dgm:spPr/>
      <dgm:t>
        <a:bodyPr/>
        <a:lstStyle/>
        <a:p>
          <a:r>
            <a:rPr lang="ru-RU" dirty="0"/>
            <a:t>Поздравление именинников</a:t>
          </a:r>
        </a:p>
      </dgm:t>
    </dgm:pt>
    <dgm:pt modelId="{A4380854-42BD-48FB-9E6F-1860D5E414B7}" type="parTrans" cxnId="{2A7DD5C7-18A4-4D32-9040-C07C724E8972}">
      <dgm:prSet/>
      <dgm:spPr/>
      <dgm:t>
        <a:bodyPr/>
        <a:lstStyle/>
        <a:p>
          <a:endParaRPr lang="ru-RU"/>
        </a:p>
      </dgm:t>
    </dgm:pt>
    <dgm:pt modelId="{0CF930A1-B467-44DC-8718-237EE40FB851}" type="sibTrans" cxnId="{2A7DD5C7-18A4-4D32-9040-C07C724E8972}">
      <dgm:prSet/>
      <dgm:spPr/>
      <dgm:t>
        <a:bodyPr/>
        <a:lstStyle/>
        <a:p>
          <a:endParaRPr lang="ru-RU"/>
        </a:p>
      </dgm:t>
    </dgm:pt>
    <dgm:pt modelId="{2AA20588-8911-4B70-BFA9-83A2DAF493D2}">
      <dgm:prSet phldrT="[Текст]" phldr="0"/>
      <dgm:spPr/>
      <dgm:t>
        <a:bodyPr/>
        <a:lstStyle/>
        <a:p>
          <a:r>
            <a:rPr lang="ru-RU" dirty="0"/>
            <a:t>Школьные праздники</a:t>
          </a:r>
        </a:p>
      </dgm:t>
    </dgm:pt>
    <dgm:pt modelId="{BF622654-DFE3-4429-BC8E-64A6AF4FE087}" type="parTrans" cxnId="{1DD3E29A-DC09-4E23-B5DF-9D6EB8E57258}">
      <dgm:prSet/>
      <dgm:spPr/>
      <dgm:t>
        <a:bodyPr/>
        <a:lstStyle/>
        <a:p>
          <a:endParaRPr lang="ru-RU"/>
        </a:p>
      </dgm:t>
    </dgm:pt>
    <dgm:pt modelId="{93E7F87C-E7F9-4FFE-B2B1-0B686025AFD4}" type="sibTrans" cxnId="{1DD3E29A-DC09-4E23-B5DF-9D6EB8E57258}">
      <dgm:prSet/>
      <dgm:spPr/>
      <dgm:t>
        <a:bodyPr/>
        <a:lstStyle/>
        <a:p>
          <a:endParaRPr lang="ru-RU"/>
        </a:p>
      </dgm:t>
    </dgm:pt>
    <dgm:pt modelId="{3C99347C-05DB-4980-B122-88176107BC11}">
      <dgm:prSet phldrT="[Текст]" phldr="0"/>
      <dgm:spPr/>
      <dgm:t>
        <a:bodyPr/>
        <a:lstStyle/>
        <a:p>
          <a:r>
            <a:rPr lang="ru-RU" dirty="0"/>
            <a:t>Посвящение в гимназисты</a:t>
          </a:r>
        </a:p>
      </dgm:t>
    </dgm:pt>
    <dgm:pt modelId="{12507F6A-4109-4FEF-99C7-F88D85FEF05C}" type="parTrans" cxnId="{5314937B-2AF3-4B89-B95A-70D34AC449FA}">
      <dgm:prSet/>
      <dgm:spPr/>
      <dgm:t>
        <a:bodyPr/>
        <a:lstStyle/>
        <a:p>
          <a:endParaRPr lang="ru-RU"/>
        </a:p>
      </dgm:t>
    </dgm:pt>
    <dgm:pt modelId="{54CF658A-430C-4F7F-9288-E6B197421F9D}" type="sibTrans" cxnId="{5314937B-2AF3-4B89-B95A-70D34AC449FA}">
      <dgm:prSet/>
      <dgm:spPr/>
      <dgm:t>
        <a:bodyPr/>
        <a:lstStyle/>
        <a:p>
          <a:endParaRPr lang="ru-RU"/>
        </a:p>
      </dgm:t>
    </dgm:pt>
    <dgm:pt modelId="{2B03AFFB-3A00-43E3-8868-51CD3D382838}">
      <dgm:prSet phldrT="[Текст]" phldr="0"/>
      <dgm:spPr/>
      <dgm:t>
        <a:bodyPr/>
        <a:lstStyle/>
        <a:p>
          <a:r>
            <a:rPr lang="ru-RU" dirty="0"/>
            <a:t>Новый год</a:t>
          </a:r>
        </a:p>
      </dgm:t>
    </dgm:pt>
    <dgm:pt modelId="{210E8410-729E-4D0A-9BC8-83C3257E5152}" type="parTrans" cxnId="{796B4594-68AA-408D-8F68-A5AFC5F519EA}">
      <dgm:prSet/>
      <dgm:spPr/>
      <dgm:t>
        <a:bodyPr/>
        <a:lstStyle/>
        <a:p>
          <a:endParaRPr lang="ru-RU"/>
        </a:p>
      </dgm:t>
    </dgm:pt>
    <dgm:pt modelId="{502AD1D7-6736-42F5-9736-12871C8E535E}" type="sibTrans" cxnId="{796B4594-68AA-408D-8F68-A5AFC5F519EA}">
      <dgm:prSet/>
      <dgm:spPr/>
      <dgm:t>
        <a:bodyPr/>
        <a:lstStyle/>
        <a:p>
          <a:endParaRPr lang="ru-RU"/>
        </a:p>
      </dgm:t>
    </dgm:pt>
    <dgm:pt modelId="{659317A3-8ED2-4143-BB21-FA1A9EBA6C04}">
      <dgm:prSet phldrT="[Текст]" phldr="0"/>
      <dgm:spPr/>
      <dgm:t>
        <a:bodyPr/>
        <a:lstStyle/>
        <a:p>
          <a:r>
            <a:rPr lang="ru-RU" dirty="0"/>
            <a:t>Прощание с Азбукой</a:t>
          </a:r>
        </a:p>
      </dgm:t>
    </dgm:pt>
    <dgm:pt modelId="{29AE149B-4641-4C3A-BA7F-72F138827B69}" type="parTrans" cxnId="{1F48FBF7-7AB7-421A-917C-691713A5644D}">
      <dgm:prSet/>
      <dgm:spPr/>
      <dgm:t>
        <a:bodyPr/>
        <a:lstStyle/>
        <a:p>
          <a:endParaRPr lang="ru-RU"/>
        </a:p>
      </dgm:t>
    </dgm:pt>
    <dgm:pt modelId="{E8F30CFC-8D18-42F2-B033-4FE28D6F6869}" type="sibTrans" cxnId="{1F48FBF7-7AB7-421A-917C-691713A5644D}">
      <dgm:prSet/>
      <dgm:spPr/>
      <dgm:t>
        <a:bodyPr/>
        <a:lstStyle/>
        <a:p>
          <a:endParaRPr lang="ru-RU"/>
        </a:p>
      </dgm:t>
    </dgm:pt>
    <dgm:pt modelId="{7DE2299F-FA67-4B9E-9BFD-AC7614F7C279}">
      <dgm:prSet phldrT="[Текст]" phldr="0"/>
      <dgm:spPr/>
      <dgm:t>
        <a:bodyPr/>
        <a:lstStyle/>
        <a:p>
          <a:r>
            <a:rPr lang="ru-RU" dirty="0"/>
            <a:t>День снятия блокады Ленинграда</a:t>
          </a:r>
        </a:p>
      </dgm:t>
    </dgm:pt>
    <dgm:pt modelId="{E82D4D69-B10F-4B28-827A-97E377C1A7C8}" type="parTrans" cxnId="{4BF15B57-DA93-4FAF-A212-F4E0B17BBA49}">
      <dgm:prSet/>
      <dgm:spPr/>
      <dgm:t>
        <a:bodyPr/>
        <a:lstStyle/>
        <a:p>
          <a:endParaRPr lang="ru-RU"/>
        </a:p>
      </dgm:t>
    </dgm:pt>
    <dgm:pt modelId="{33345D8C-26BA-4323-A564-2CC160A986E8}" type="sibTrans" cxnId="{4BF15B57-DA93-4FAF-A212-F4E0B17BBA49}">
      <dgm:prSet/>
      <dgm:spPr/>
      <dgm:t>
        <a:bodyPr/>
        <a:lstStyle/>
        <a:p>
          <a:endParaRPr lang="ru-RU"/>
        </a:p>
      </dgm:t>
    </dgm:pt>
    <dgm:pt modelId="{1B420839-C828-4DBE-8198-C473A31F91B2}">
      <dgm:prSet phldrT="[Текст]" phldr="0"/>
      <dgm:spPr/>
      <dgm:t>
        <a:bodyPr/>
        <a:lstStyle/>
        <a:p>
          <a:r>
            <a:rPr lang="ru-RU" dirty="0"/>
            <a:t>День Победы</a:t>
          </a:r>
        </a:p>
      </dgm:t>
    </dgm:pt>
    <dgm:pt modelId="{22E17362-1314-4E37-839D-94FCCA0B6A28}" type="parTrans" cxnId="{98ED95AB-CFE1-4665-8B16-B1BE3565226D}">
      <dgm:prSet/>
      <dgm:spPr/>
      <dgm:t>
        <a:bodyPr/>
        <a:lstStyle/>
        <a:p>
          <a:endParaRPr lang="ru-RU"/>
        </a:p>
      </dgm:t>
    </dgm:pt>
    <dgm:pt modelId="{F147EA04-50DB-4EA4-8866-CA62C965EE6D}" type="sibTrans" cxnId="{98ED95AB-CFE1-4665-8B16-B1BE3565226D}">
      <dgm:prSet/>
      <dgm:spPr/>
      <dgm:t>
        <a:bodyPr/>
        <a:lstStyle/>
        <a:p>
          <a:endParaRPr lang="ru-RU"/>
        </a:p>
      </dgm:t>
    </dgm:pt>
    <dgm:pt modelId="{D202EFE4-1DA0-4A8F-BE83-2E4039FBDDFD}">
      <dgm:prSet phldrT="[Текст]" phldr="0"/>
      <dgm:spPr/>
      <dgm:t>
        <a:bodyPr/>
        <a:lstStyle/>
        <a:p>
          <a:r>
            <a:rPr lang="ru-RU" dirty="0"/>
            <a:t>Литературная </a:t>
          </a:r>
          <a:r>
            <a:rPr lang="ru-RU" dirty="0" err="1"/>
            <a:t>гостинная</a:t>
          </a:r>
          <a:endParaRPr lang="ru-RU" dirty="0"/>
        </a:p>
      </dgm:t>
    </dgm:pt>
    <dgm:pt modelId="{65890BC1-9D27-40EB-9F45-C5D13B4ACD03}" type="parTrans" cxnId="{30070664-D61B-4F7A-9AA7-685DE57353A5}">
      <dgm:prSet/>
      <dgm:spPr/>
      <dgm:t>
        <a:bodyPr/>
        <a:lstStyle/>
        <a:p>
          <a:endParaRPr lang="ru-RU"/>
        </a:p>
      </dgm:t>
    </dgm:pt>
    <dgm:pt modelId="{1D752F6D-2BD5-4DB1-B69F-81967CBED044}" type="sibTrans" cxnId="{30070664-D61B-4F7A-9AA7-685DE57353A5}">
      <dgm:prSet/>
      <dgm:spPr/>
      <dgm:t>
        <a:bodyPr/>
        <a:lstStyle/>
        <a:p>
          <a:endParaRPr lang="ru-RU"/>
        </a:p>
      </dgm:t>
    </dgm:pt>
    <dgm:pt modelId="{D126934C-CF55-44B3-BAF4-BEE4C0A096E6}">
      <dgm:prSet phldrT="[Текст]" phldr="0"/>
      <dgm:spPr/>
      <dgm:t>
        <a:bodyPr/>
        <a:lstStyle/>
        <a:p>
          <a:r>
            <a:rPr lang="ru-RU" dirty="0"/>
            <a:t>День рождения класса</a:t>
          </a:r>
        </a:p>
      </dgm:t>
    </dgm:pt>
    <dgm:pt modelId="{FED150EB-5845-43D0-86B5-703310C87887}" type="parTrans" cxnId="{DA9CA759-FBD9-4BBC-B63B-AFAB205798FB}">
      <dgm:prSet/>
      <dgm:spPr/>
      <dgm:t>
        <a:bodyPr/>
        <a:lstStyle/>
        <a:p>
          <a:endParaRPr lang="ru-RU"/>
        </a:p>
      </dgm:t>
    </dgm:pt>
    <dgm:pt modelId="{5A181712-2209-4948-97BD-36791BCC597A}" type="sibTrans" cxnId="{DA9CA759-FBD9-4BBC-B63B-AFAB205798FB}">
      <dgm:prSet/>
      <dgm:spPr/>
      <dgm:t>
        <a:bodyPr/>
        <a:lstStyle/>
        <a:p>
          <a:endParaRPr lang="ru-RU"/>
        </a:p>
      </dgm:t>
    </dgm:pt>
    <dgm:pt modelId="{7D184D7C-EE03-46F7-9AF1-644D1DF0D1A1}">
      <dgm:prSet phldrT="[Текст]" phldr="0"/>
      <dgm:spPr/>
      <dgm:t>
        <a:bodyPr/>
        <a:lstStyle/>
        <a:p>
          <a:r>
            <a:rPr lang="ru-RU" dirty="0"/>
            <a:t>Экскурсии</a:t>
          </a:r>
        </a:p>
      </dgm:t>
    </dgm:pt>
    <dgm:pt modelId="{4AFA0DC6-37C1-4DD3-9B0E-EE93E916D31D}" type="parTrans" cxnId="{DCD924A7-4E76-4DA0-BDF3-48A91629CA4B}">
      <dgm:prSet/>
      <dgm:spPr/>
      <dgm:t>
        <a:bodyPr/>
        <a:lstStyle/>
        <a:p>
          <a:endParaRPr lang="ru-RU"/>
        </a:p>
      </dgm:t>
    </dgm:pt>
    <dgm:pt modelId="{71FAE2F8-69F9-49F1-A460-B014E41ED637}" type="sibTrans" cxnId="{DCD924A7-4E76-4DA0-BDF3-48A91629CA4B}">
      <dgm:prSet/>
      <dgm:spPr/>
      <dgm:t>
        <a:bodyPr/>
        <a:lstStyle/>
        <a:p>
          <a:endParaRPr lang="ru-RU"/>
        </a:p>
      </dgm:t>
    </dgm:pt>
    <dgm:pt modelId="{5C09ECF8-6964-4F42-8CD3-E43D0DAF624E}">
      <dgm:prSet phldrT="[Текст]" phldr="0"/>
      <dgm:spPr/>
      <dgm:t>
        <a:bodyPr/>
        <a:lstStyle/>
        <a:p>
          <a:r>
            <a:rPr lang="ru-RU" dirty="0"/>
            <a:t>Посещение театров</a:t>
          </a:r>
        </a:p>
      </dgm:t>
    </dgm:pt>
    <dgm:pt modelId="{C30DD1F4-3933-4453-84D4-1E171AA2064F}" type="parTrans" cxnId="{49FD84D6-05DD-4210-A348-8D40B76224BC}">
      <dgm:prSet/>
      <dgm:spPr/>
      <dgm:t>
        <a:bodyPr/>
        <a:lstStyle/>
        <a:p>
          <a:endParaRPr lang="ru-RU"/>
        </a:p>
      </dgm:t>
    </dgm:pt>
    <dgm:pt modelId="{A5DD20C5-C99C-492D-814B-4741D41725F7}" type="sibTrans" cxnId="{49FD84D6-05DD-4210-A348-8D40B76224BC}">
      <dgm:prSet/>
      <dgm:spPr/>
      <dgm:t>
        <a:bodyPr/>
        <a:lstStyle/>
        <a:p>
          <a:endParaRPr lang="ru-RU"/>
        </a:p>
      </dgm:t>
    </dgm:pt>
    <dgm:pt modelId="{E48DE30D-0D93-449F-BCCF-5CDBD62D9952}" type="pres">
      <dgm:prSet presAssocID="{0ADF1C6B-B6EB-4A52-A202-2361391F0306}" presName="linear" presStyleCnt="0">
        <dgm:presLayoutVars>
          <dgm:animLvl val="lvl"/>
          <dgm:resizeHandles val="exact"/>
        </dgm:presLayoutVars>
      </dgm:prSet>
      <dgm:spPr/>
    </dgm:pt>
    <dgm:pt modelId="{0F46559B-440E-4CBF-A260-7B6C3712C176}" type="pres">
      <dgm:prSet presAssocID="{75475279-8376-47C6-81F7-1DCE7377B2D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B956FEE-48D6-4C29-A0E3-825A8185FB0F}" type="pres">
      <dgm:prSet presAssocID="{75475279-8376-47C6-81F7-1DCE7377B2D6}" presName="childText" presStyleLbl="revTx" presStyleIdx="0" presStyleCnt="2">
        <dgm:presLayoutVars>
          <dgm:bulletEnabled val="1"/>
        </dgm:presLayoutVars>
      </dgm:prSet>
      <dgm:spPr/>
    </dgm:pt>
    <dgm:pt modelId="{06DB5E68-42B2-4A4C-BE6E-0741D9FA2ECE}" type="pres">
      <dgm:prSet presAssocID="{2AA20588-8911-4B70-BFA9-83A2DAF493D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7F8D6AF-838C-4324-ADF8-E0CB99E062F3}" type="pres">
      <dgm:prSet presAssocID="{2AA20588-8911-4B70-BFA9-83A2DAF493D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4D551913-D8B3-46F5-BA0E-1F6FEC406E5C}" type="presOf" srcId="{3C99347C-05DB-4980-B122-88176107BC11}" destId="{67F8D6AF-838C-4324-ADF8-E0CB99E062F3}" srcOrd="0" destOrd="0" presId="urn:microsoft.com/office/officeart/2005/8/layout/vList2"/>
    <dgm:cxn modelId="{AF42FD20-90AC-43AF-A62E-3126DFAAF571}" type="presOf" srcId="{2B03AFFB-3A00-43E3-8868-51CD3D382838}" destId="{67F8D6AF-838C-4324-ADF8-E0CB99E062F3}" srcOrd="0" destOrd="1" presId="urn:microsoft.com/office/officeart/2005/8/layout/vList2"/>
    <dgm:cxn modelId="{4E4F3722-6364-4FED-BCB8-D711EBECE352}" type="presOf" srcId="{659317A3-8ED2-4143-BB21-FA1A9EBA6C04}" destId="{67F8D6AF-838C-4324-ADF8-E0CB99E062F3}" srcOrd="0" destOrd="2" presId="urn:microsoft.com/office/officeart/2005/8/layout/vList2"/>
    <dgm:cxn modelId="{7B7FC241-BC91-47D7-ABBA-3105713C891F}" srcId="{0ADF1C6B-B6EB-4A52-A202-2361391F0306}" destId="{75475279-8376-47C6-81F7-1DCE7377B2D6}" srcOrd="0" destOrd="0" parTransId="{3E29A17A-C683-47E9-9DE4-218227F7E813}" sibTransId="{F80FC36D-D948-4444-BA7A-BFCEB682F952}"/>
    <dgm:cxn modelId="{30070664-D61B-4F7A-9AA7-685DE57353A5}" srcId="{2AA20588-8911-4B70-BFA9-83A2DAF493D2}" destId="{D202EFE4-1DA0-4A8F-BE83-2E4039FBDDFD}" srcOrd="3" destOrd="0" parTransId="{65890BC1-9D27-40EB-9F45-C5D13B4ACD03}" sibTransId="{1D752F6D-2BD5-4DB1-B69F-81967CBED044}"/>
    <dgm:cxn modelId="{7B982B46-24C2-4FB1-88D5-D95203016C29}" type="presOf" srcId="{7D184D7C-EE03-46F7-9AF1-644D1DF0D1A1}" destId="{BB956FEE-48D6-4C29-A0E3-825A8185FB0F}" srcOrd="0" destOrd="2" presId="urn:microsoft.com/office/officeart/2005/8/layout/vList2"/>
    <dgm:cxn modelId="{4BF15B57-DA93-4FAF-A212-F4E0B17BBA49}" srcId="{2AA20588-8911-4B70-BFA9-83A2DAF493D2}" destId="{7DE2299F-FA67-4B9E-9BFD-AC7614F7C279}" srcOrd="4" destOrd="0" parTransId="{E82D4D69-B10F-4B28-827A-97E377C1A7C8}" sibTransId="{33345D8C-26BA-4323-A564-2CC160A986E8}"/>
    <dgm:cxn modelId="{DA9CA759-FBD9-4BBC-B63B-AFAB205798FB}" srcId="{75475279-8376-47C6-81F7-1DCE7377B2D6}" destId="{D126934C-CF55-44B3-BAF4-BEE4C0A096E6}" srcOrd="1" destOrd="0" parTransId="{FED150EB-5845-43D0-86B5-703310C87887}" sibTransId="{5A181712-2209-4948-97BD-36791BCC597A}"/>
    <dgm:cxn modelId="{5314937B-2AF3-4B89-B95A-70D34AC449FA}" srcId="{2AA20588-8911-4B70-BFA9-83A2DAF493D2}" destId="{3C99347C-05DB-4980-B122-88176107BC11}" srcOrd="0" destOrd="0" parTransId="{12507F6A-4109-4FEF-99C7-F88D85FEF05C}" sibTransId="{54CF658A-430C-4F7F-9288-E6B197421F9D}"/>
    <dgm:cxn modelId="{81A40B80-684D-4381-8617-5A3E170BF578}" type="presOf" srcId="{1B420839-C828-4DBE-8198-C473A31F91B2}" destId="{67F8D6AF-838C-4324-ADF8-E0CB99E062F3}" srcOrd="0" destOrd="5" presId="urn:microsoft.com/office/officeart/2005/8/layout/vList2"/>
    <dgm:cxn modelId="{786FA68D-B2F5-413B-8B83-A8E30326BEA9}" type="presOf" srcId="{2AA20588-8911-4B70-BFA9-83A2DAF493D2}" destId="{06DB5E68-42B2-4A4C-BE6E-0741D9FA2ECE}" srcOrd="0" destOrd="0" presId="urn:microsoft.com/office/officeart/2005/8/layout/vList2"/>
    <dgm:cxn modelId="{796B4594-68AA-408D-8F68-A5AFC5F519EA}" srcId="{2AA20588-8911-4B70-BFA9-83A2DAF493D2}" destId="{2B03AFFB-3A00-43E3-8868-51CD3D382838}" srcOrd="1" destOrd="0" parTransId="{210E8410-729E-4D0A-9BC8-83C3257E5152}" sibTransId="{502AD1D7-6736-42F5-9736-12871C8E535E}"/>
    <dgm:cxn modelId="{CD1DF896-2198-42AE-8A66-ABD76A7B8D48}" type="presOf" srcId="{D202EFE4-1DA0-4A8F-BE83-2E4039FBDDFD}" destId="{67F8D6AF-838C-4324-ADF8-E0CB99E062F3}" srcOrd="0" destOrd="3" presId="urn:microsoft.com/office/officeart/2005/8/layout/vList2"/>
    <dgm:cxn modelId="{2B30D097-9D06-4FDF-B61B-42DAC1B3DD99}" type="presOf" srcId="{0ADF1C6B-B6EB-4A52-A202-2361391F0306}" destId="{E48DE30D-0D93-449F-BCCF-5CDBD62D9952}" srcOrd="0" destOrd="0" presId="urn:microsoft.com/office/officeart/2005/8/layout/vList2"/>
    <dgm:cxn modelId="{1DD3E29A-DC09-4E23-B5DF-9D6EB8E57258}" srcId="{0ADF1C6B-B6EB-4A52-A202-2361391F0306}" destId="{2AA20588-8911-4B70-BFA9-83A2DAF493D2}" srcOrd="1" destOrd="0" parTransId="{BF622654-DFE3-4429-BC8E-64A6AF4FE087}" sibTransId="{93E7F87C-E7F9-4FFE-B2B1-0B686025AFD4}"/>
    <dgm:cxn modelId="{9688BD9F-3BE3-4C20-BB61-CFB45CF269D9}" type="presOf" srcId="{5C09ECF8-6964-4F42-8CD3-E43D0DAF624E}" destId="{BB956FEE-48D6-4C29-A0E3-825A8185FB0F}" srcOrd="0" destOrd="3" presId="urn:microsoft.com/office/officeart/2005/8/layout/vList2"/>
    <dgm:cxn modelId="{DCD924A7-4E76-4DA0-BDF3-48A91629CA4B}" srcId="{75475279-8376-47C6-81F7-1DCE7377B2D6}" destId="{7D184D7C-EE03-46F7-9AF1-644D1DF0D1A1}" srcOrd="2" destOrd="0" parTransId="{4AFA0DC6-37C1-4DD3-9B0E-EE93E916D31D}" sibTransId="{71FAE2F8-69F9-49F1-A460-B014E41ED637}"/>
    <dgm:cxn modelId="{B7A64DAA-9227-434E-AFBC-B92A87A07B08}" type="presOf" srcId="{75475279-8376-47C6-81F7-1DCE7377B2D6}" destId="{0F46559B-440E-4CBF-A260-7B6C3712C176}" srcOrd="0" destOrd="0" presId="urn:microsoft.com/office/officeart/2005/8/layout/vList2"/>
    <dgm:cxn modelId="{98ED95AB-CFE1-4665-8B16-B1BE3565226D}" srcId="{2AA20588-8911-4B70-BFA9-83A2DAF493D2}" destId="{1B420839-C828-4DBE-8198-C473A31F91B2}" srcOrd="5" destOrd="0" parTransId="{22E17362-1314-4E37-839D-94FCCA0B6A28}" sibTransId="{F147EA04-50DB-4EA4-8866-CA62C965EE6D}"/>
    <dgm:cxn modelId="{BD4390BE-2B8D-4A9B-8566-23F9BB7D4C27}" type="presOf" srcId="{DF8CBE70-DE00-49BF-94C3-EC950B87D141}" destId="{BB956FEE-48D6-4C29-A0E3-825A8185FB0F}" srcOrd="0" destOrd="0" presId="urn:microsoft.com/office/officeart/2005/8/layout/vList2"/>
    <dgm:cxn modelId="{2A7DD5C7-18A4-4D32-9040-C07C724E8972}" srcId="{75475279-8376-47C6-81F7-1DCE7377B2D6}" destId="{DF8CBE70-DE00-49BF-94C3-EC950B87D141}" srcOrd="0" destOrd="0" parTransId="{A4380854-42BD-48FB-9E6F-1860D5E414B7}" sibTransId="{0CF930A1-B467-44DC-8718-237EE40FB851}"/>
    <dgm:cxn modelId="{49FD84D6-05DD-4210-A348-8D40B76224BC}" srcId="{75475279-8376-47C6-81F7-1DCE7377B2D6}" destId="{5C09ECF8-6964-4F42-8CD3-E43D0DAF624E}" srcOrd="3" destOrd="0" parTransId="{C30DD1F4-3933-4453-84D4-1E171AA2064F}" sibTransId="{A5DD20C5-C99C-492D-814B-4741D41725F7}"/>
    <dgm:cxn modelId="{FD25C3DA-D281-4397-A80F-ACED249861EC}" type="presOf" srcId="{D126934C-CF55-44B3-BAF4-BEE4C0A096E6}" destId="{BB956FEE-48D6-4C29-A0E3-825A8185FB0F}" srcOrd="0" destOrd="1" presId="urn:microsoft.com/office/officeart/2005/8/layout/vList2"/>
    <dgm:cxn modelId="{DCA0BCE7-5723-44D8-AC23-6E049EA2670E}" type="presOf" srcId="{7DE2299F-FA67-4B9E-9BFD-AC7614F7C279}" destId="{67F8D6AF-838C-4324-ADF8-E0CB99E062F3}" srcOrd="0" destOrd="4" presId="urn:microsoft.com/office/officeart/2005/8/layout/vList2"/>
    <dgm:cxn modelId="{1F48FBF7-7AB7-421A-917C-691713A5644D}" srcId="{2AA20588-8911-4B70-BFA9-83A2DAF493D2}" destId="{659317A3-8ED2-4143-BB21-FA1A9EBA6C04}" srcOrd="2" destOrd="0" parTransId="{29AE149B-4641-4C3A-BA7F-72F138827B69}" sibTransId="{E8F30CFC-8D18-42F2-B033-4FE28D6F6869}"/>
    <dgm:cxn modelId="{FD973B3F-7530-4C0A-BB8F-66BE9EBF5656}" type="presParOf" srcId="{E48DE30D-0D93-449F-BCCF-5CDBD62D9952}" destId="{0F46559B-440E-4CBF-A260-7B6C3712C176}" srcOrd="0" destOrd="0" presId="urn:microsoft.com/office/officeart/2005/8/layout/vList2"/>
    <dgm:cxn modelId="{AA69C2B1-8450-4617-87F1-6F78BA6988ED}" type="presParOf" srcId="{E48DE30D-0D93-449F-BCCF-5CDBD62D9952}" destId="{BB956FEE-48D6-4C29-A0E3-825A8185FB0F}" srcOrd="1" destOrd="0" presId="urn:microsoft.com/office/officeart/2005/8/layout/vList2"/>
    <dgm:cxn modelId="{18EB294A-B283-42D2-A275-5CAD9B5E608F}" type="presParOf" srcId="{E48DE30D-0D93-449F-BCCF-5CDBD62D9952}" destId="{06DB5E68-42B2-4A4C-BE6E-0741D9FA2ECE}" srcOrd="2" destOrd="0" presId="urn:microsoft.com/office/officeart/2005/8/layout/vList2"/>
    <dgm:cxn modelId="{1549CD0A-7FA1-4F4D-B704-E803F8B48E04}" type="presParOf" srcId="{E48DE30D-0D93-449F-BCCF-5CDBD62D9952}" destId="{67F8D6AF-838C-4324-ADF8-E0CB99E062F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48786-2BEF-403C-8BC2-99BA329A859F}">
      <dsp:nvSpPr>
        <dsp:cNvPr id="0" name=""/>
        <dsp:cNvSpPr/>
      </dsp:nvSpPr>
      <dsp:spPr>
        <a:xfrm rot="10800000">
          <a:off x="385947" y="1838"/>
          <a:ext cx="9669317" cy="85908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831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tx1"/>
              </a:solidFill>
            </a:rPr>
            <a:t>Расписание звонков</a:t>
          </a:r>
        </a:p>
      </dsp:txBody>
      <dsp:txXfrm rot="10800000">
        <a:off x="600717" y="1838"/>
        <a:ext cx="9454547" cy="859080"/>
      </dsp:txXfrm>
    </dsp:sp>
    <dsp:sp modelId="{EA981731-9B46-4175-85E8-88FACBB210C3}">
      <dsp:nvSpPr>
        <dsp:cNvPr id="0" name=""/>
        <dsp:cNvSpPr/>
      </dsp:nvSpPr>
      <dsp:spPr>
        <a:xfrm>
          <a:off x="1319362" y="1838"/>
          <a:ext cx="859080" cy="85908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21D8D-41FA-4D3B-B95F-B5A63411FF7E}">
      <dsp:nvSpPr>
        <dsp:cNvPr id="0" name=""/>
        <dsp:cNvSpPr/>
      </dsp:nvSpPr>
      <dsp:spPr>
        <a:xfrm rot="10800000">
          <a:off x="313249" y="1117361"/>
          <a:ext cx="9814712" cy="859080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831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tx1"/>
              </a:solidFill>
            </a:rPr>
            <a:t>Столовая. Завтрак , обед   </a:t>
          </a:r>
        </a:p>
      </dsp:txBody>
      <dsp:txXfrm rot="10800000">
        <a:off x="528019" y="1117361"/>
        <a:ext cx="9599942" cy="859080"/>
      </dsp:txXfrm>
    </dsp:sp>
    <dsp:sp modelId="{7BAC7B72-FE73-49A3-813D-560CA4C91274}">
      <dsp:nvSpPr>
        <dsp:cNvPr id="0" name=""/>
        <dsp:cNvSpPr/>
      </dsp:nvSpPr>
      <dsp:spPr>
        <a:xfrm>
          <a:off x="1319362" y="1117361"/>
          <a:ext cx="859080" cy="85908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D806E-F0D4-4059-BF68-61F90F1E1DE9}">
      <dsp:nvSpPr>
        <dsp:cNvPr id="0" name=""/>
        <dsp:cNvSpPr/>
      </dsp:nvSpPr>
      <dsp:spPr>
        <a:xfrm rot="10800000">
          <a:off x="203404" y="2232883"/>
          <a:ext cx="9966634" cy="1259918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831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tx1"/>
              </a:solidFill>
            </a:rPr>
            <a:t>Расписание уроков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tx1"/>
              </a:solidFill>
            </a:rPr>
            <a:t> ( первый месяц по три урока)</a:t>
          </a:r>
        </a:p>
      </dsp:txBody>
      <dsp:txXfrm rot="10800000">
        <a:off x="518383" y="2232883"/>
        <a:ext cx="9651655" cy="1259918"/>
      </dsp:txXfrm>
    </dsp:sp>
    <dsp:sp modelId="{452D8330-D9EC-4793-8FB4-FE2624BB361A}">
      <dsp:nvSpPr>
        <dsp:cNvPr id="0" name=""/>
        <dsp:cNvSpPr/>
      </dsp:nvSpPr>
      <dsp:spPr>
        <a:xfrm>
          <a:off x="1319362" y="2433302"/>
          <a:ext cx="859080" cy="85908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75E04-F3D8-4F4F-8570-0FF7065505EC}">
      <dsp:nvSpPr>
        <dsp:cNvPr id="0" name=""/>
        <dsp:cNvSpPr/>
      </dsp:nvSpPr>
      <dsp:spPr>
        <a:xfrm rot="10800000">
          <a:off x="275269" y="3749243"/>
          <a:ext cx="9890673" cy="859080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831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tx1"/>
              </a:solidFill>
            </a:rPr>
            <a:t>Внеурочные занятия (с октября) </a:t>
          </a:r>
        </a:p>
      </dsp:txBody>
      <dsp:txXfrm rot="10800000">
        <a:off x="490039" y="3749243"/>
        <a:ext cx="9675903" cy="859080"/>
      </dsp:txXfrm>
    </dsp:sp>
    <dsp:sp modelId="{06FE0419-8EB2-466E-A555-53624961936A}">
      <dsp:nvSpPr>
        <dsp:cNvPr id="0" name=""/>
        <dsp:cNvSpPr/>
      </dsp:nvSpPr>
      <dsp:spPr>
        <a:xfrm>
          <a:off x="1319362" y="3749243"/>
          <a:ext cx="859080" cy="85908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5EB65-59E0-4797-A569-C2B410AD6D9A}">
      <dsp:nvSpPr>
        <dsp:cNvPr id="0" name=""/>
        <dsp:cNvSpPr/>
      </dsp:nvSpPr>
      <dsp:spPr>
        <a:xfrm rot="10800000">
          <a:off x="224582" y="4864765"/>
          <a:ext cx="9992047" cy="859080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831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chemeClr val="tx1"/>
              </a:solidFill>
            </a:rPr>
            <a:t>Каникулы</a:t>
          </a:r>
        </a:p>
      </dsp:txBody>
      <dsp:txXfrm rot="10800000">
        <a:off x="439352" y="4864765"/>
        <a:ext cx="9777277" cy="859080"/>
      </dsp:txXfrm>
    </dsp:sp>
    <dsp:sp modelId="{4DDCE1FE-298C-4080-BF7A-52DD435AAD87}">
      <dsp:nvSpPr>
        <dsp:cNvPr id="0" name=""/>
        <dsp:cNvSpPr/>
      </dsp:nvSpPr>
      <dsp:spPr>
        <a:xfrm>
          <a:off x="1319362" y="4864765"/>
          <a:ext cx="859080" cy="85908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E27D0-1D91-4EF8-9788-4C92D3088E68}">
      <dsp:nvSpPr>
        <dsp:cNvPr id="0" name=""/>
        <dsp:cNvSpPr/>
      </dsp:nvSpPr>
      <dsp:spPr>
        <a:xfrm>
          <a:off x="0" y="0"/>
          <a:ext cx="9744363" cy="25283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Заявления         </a:t>
          </a:r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(кому необходимо)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3400" kern="1200" dirty="0"/>
        </a:p>
      </dsp:txBody>
      <dsp:txXfrm>
        <a:off x="2201711" y="0"/>
        <a:ext cx="7542651" cy="2528387"/>
      </dsp:txXfrm>
    </dsp:sp>
    <dsp:sp modelId="{CF023856-E39B-4B7D-9856-3D02128625E0}">
      <dsp:nvSpPr>
        <dsp:cNvPr id="0" name=""/>
        <dsp:cNvSpPr/>
      </dsp:nvSpPr>
      <dsp:spPr>
        <a:xfrm>
          <a:off x="252838" y="252838"/>
          <a:ext cx="1948872" cy="20227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E9211B-550A-443E-B1B9-CE51288A4DA2}">
      <dsp:nvSpPr>
        <dsp:cNvPr id="0" name=""/>
        <dsp:cNvSpPr/>
      </dsp:nvSpPr>
      <dsp:spPr>
        <a:xfrm>
          <a:off x="0" y="2781226"/>
          <a:ext cx="9744363" cy="2528387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Работает до 17.00, до 18.30 дежурная группа</a:t>
          </a:r>
        </a:p>
      </dsp:txBody>
      <dsp:txXfrm>
        <a:off x="2201711" y="2781226"/>
        <a:ext cx="7542651" cy="2528387"/>
      </dsp:txXfrm>
    </dsp:sp>
    <dsp:sp modelId="{48273174-BDA0-48E6-A0AF-642DE029D034}">
      <dsp:nvSpPr>
        <dsp:cNvPr id="0" name=""/>
        <dsp:cNvSpPr/>
      </dsp:nvSpPr>
      <dsp:spPr>
        <a:xfrm>
          <a:off x="252838" y="3034064"/>
          <a:ext cx="1948872" cy="20227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7339-40D4-48D1-9D3B-DA3C491F674F}">
      <dsp:nvSpPr>
        <dsp:cNvPr id="0" name=""/>
        <dsp:cNvSpPr/>
      </dsp:nvSpPr>
      <dsp:spPr>
        <a:xfrm>
          <a:off x="1198455" y="56375"/>
          <a:ext cx="998279" cy="99827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DFF43EB-1D8F-4DFD-AE4F-6ADC4EC44266}">
      <dsp:nvSpPr>
        <dsp:cNvPr id="0" name=""/>
        <dsp:cNvSpPr/>
      </dsp:nvSpPr>
      <dsp:spPr>
        <a:xfrm>
          <a:off x="1345742" y="203662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A356306-6A80-4D6F-BCAC-DC2D4D3FFC26}">
      <dsp:nvSpPr>
        <dsp:cNvPr id="0" name=""/>
        <dsp:cNvSpPr/>
      </dsp:nvSpPr>
      <dsp:spPr>
        <a:xfrm>
          <a:off x="879333" y="1365594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 dirty="0"/>
            <a:t>Разговор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 dirty="0"/>
            <a:t> о важном</a:t>
          </a:r>
        </a:p>
      </dsp:txBody>
      <dsp:txXfrm>
        <a:off x="879333" y="1365594"/>
        <a:ext cx="1636523" cy="1139173"/>
      </dsp:txXfrm>
    </dsp:sp>
    <dsp:sp modelId="{56915F2C-B693-4FCB-85B5-055A78CAFBFD}">
      <dsp:nvSpPr>
        <dsp:cNvPr id="0" name=""/>
        <dsp:cNvSpPr/>
      </dsp:nvSpPr>
      <dsp:spPr>
        <a:xfrm>
          <a:off x="3121370" y="56375"/>
          <a:ext cx="998279" cy="99827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12B4DB-193F-4B0C-BAA3-EE67A93B4EAF}">
      <dsp:nvSpPr>
        <dsp:cNvPr id="0" name=""/>
        <dsp:cNvSpPr/>
      </dsp:nvSpPr>
      <dsp:spPr>
        <a:xfrm>
          <a:off x="3268658" y="203662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842B1D6-A7A3-4421-A479-EA66702A7A6F}">
      <dsp:nvSpPr>
        <dsp:cNvPr id="0" name=""/>
        <dsp:cNvSpPr/>
      </dsp:nvSpPr>
      <dsp:spPr>
        <a:xfrm>
          <a:off x="2802248" y="1365594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 dirty="0"/>
            <a:t>Орлята</a:t>
          </a:r>
        </a:p>
      </dsp:txBody>
      <dsp:txXfrm>
        <a:off x="2802248" y="1365594"/>
        <a:ext cx="1636523" cy="1139173"/>
      </dsp:txXfrm>
    </dsp:sp>
    <dsp:sp modelId="{BB7CEED1-40F3-481E-A312-CC4F94A3F775}">
      <dsp:nvSpPr>
        <dsp:cNvPr id="0" name=""/>
        <dsp:cNvSpPr/>
      </dsp:nvSpPr>
      <dsp:spPr>
        <a:xfrm>
          <a:off x="5130424" y="56375"/>
          <a:ext cx="998279" cy="99827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A52922D-0CD7-4E08-B14D-4C30F5A7A686}">
      <dsp:nvSpPr>
        <dsp:cNvPr id="0" name=""/>
        <dsp:cNvSpPr/>
      </dsp:nvSpPr>
      <dsp:spPr>
        <a:xfrm>
          <a:off x="5277711" y="203662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1502FA8-B374-469C-9EFF-21F8B3579E84}">
      <dsp:nvSpPr>
        <dsp:cNvPr id="0" name=""/>
        <dsp:cNvSpPr/>
      </dsp:nvSpPr>
      <dsp:spPr>
        <a:xfrm>
          <a:off x="4725163" y="1365594"/>
          <a:ext cx="1808800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 dirty="0"/>
            <a:t>Занимательный русский язык</a:t>
          </a:r>
        </a:p>
      </dsp:txBody>
      <dsp:txXfrm>
        <a:off x="4725163" y="1365594"/>
        <a:ext cx="1808800" cy="1139173"/>
      </dsp:txXfrm>
    </dsp:sp>
    <dsp:sp modelId="{4609178E-B62E-481E-BA30-25C273814378}">
      <dsp:nvSpPr>
        <dsp:cNvPr id="0" name=""/>
        <dsp:cNvSpPr/>
      </dsp:nvSpPr>
      <dsp:spPr>
        <a:xfrm>
          <a:off x="7139477" y="56375"/>
          <a:ext cx="998279" cy="99827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E0AC05E-D51B-4C0D-ACAA-3B5572D6A304}">
      <dsp:nvSpPr>
        <dsp:cNvPr id="0" name=""/>
        <dsp:cNvSpPr/>
      </dsp:nvSpPr>
      <dsp:spPr>
        <a:xfrm>
          <a:off x="7286764" y="203662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26B6E3D-C375-437E-AF2D-C428B78E9110}">
      <dsp:nvSpPr>
        <dsp:cNvPr id="0" name=""/>
        <dsp:cNvSpPr/>
      </dsp:nvSpPr>
      <dsp:spPr>
        <a:xfrm>
          <a:off x="6820355" y="1365594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1900" kern="1200" dirty="0"/>
            <a:t>Час чтения. Путь к успеху.</a:t>
          </a:r>
        </a:p>
      </dsp:txBody>
      <dsp:txXfrm>
        <a:off x="6820355" y="1365594"/>
        <a:ext cx="1636523" cy="1139173"/>
      </dsp:txXfrm>
    </dsp:sp>
    <dsp:sp modelId="{8CB66675-709E-40DE-B144-E0689251E675}">
      <dsp:nvSpPr>
        <dsp:cNvPr id="0" name=""/>
        <dsp:cNvSpPr/>
      </dsp:nvSpPr>
      <dsp:spPr>
        <a:xfrm>
          <a:off x="9062392" y="56375"/>
          <a:ext cx="998279" cy="99827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D0D4295-FC50-4A7C-B0A7-FE021BFEE0A3}">
      <dsp:nvSpPr>
        <dsp:cNvPr id="0" name=""/>
        <dsp:cNvSpPr/>
      </dsp:nvSpPr>
      <dsp:spPr>
        <a:xfrm>
          <a:off x="9209679" y="203662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80901A1-C2E3-4C44-A3D5-3B6C5439D26E}">
      <dsp:nvSpPr>
        <dsp:cNvPr id="0" name=""/>
        <dsp:cNvSpPr/>
      </dsp:nvSpPr>
      <dsp:spPr>
        <a:xfrm>
          <a:off x="8743270" y="1365594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 dirty="0"/>
            <a:t>Занимательная математика     с элементами экономики</a:t>
          </a:r>
        </a:p>
      </dsp:txBody>
      <dsp:txXfrm>
        <a:off x="8743270" y="1365594"/>
        <a:ext cx="1636523" cy="1139173"/>
      </dsp:txXfrm>
    </dsp:sp>
    <dsp:sp modelId="{1EC67A25-7770-43DC-98DB-004197FDC076}">
      <dsp:nvSpPr>
        <dsp:cNvPr id="0" name=""/>
        <dsp:cNvSpPr/>
      </dsp:nvSpPr>
      <dsp:spPr>
        <a:xfrm>
          <a:off x="323136" y="2913898"/>
          <a:ext cx="998279" cy="99827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E24877-A19C-450D-9F2D-6CFE58C3774F}">
      <dsp:nvSpPr>
        <dsp:cNvPr id="0" name=""/>
        <dsp:cNvSpPr/>
      </dsp:nvSpPr>
      <dsp:spPr>
        <a:xfrm>
          <a:off x="470423" y="3061186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19D9AD6-475D-4317-AB07-E5893619BF53}">
      <dsp:nvSpPr>
        <dsp:cNvPr id="0" name=""/>
        <dsp:cNvSpPr/>
      </dsp:nvSpPr>
      <dsp:spPr>
        <a:xfrm>
          <a:off x="4014" y="4223117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 dirty="0"/>
            <a:t>Слушаем, играем и  поём         на  английском языке</a:t>
          </a:r>
        </a:p>
      </dsp:txBody>
      <dsp:txXfrm>
        <a:off x="4014" y="4223117"/>
        <a:ext cx="1636523" cy="1139173"/>
      </dsp:txXfrm>
    </dsp:sp>
    <dsp:sp modelId="{BB3A839B-DFA7-4F68-A8E3-833015263D5D}">
      <dsp:nvSpPr>
        <dsp:cNvPr id="0" name=""/>
        <dsp:cNvSpPr/>
      </dsp:nvSpPr>
      <dsp:spPr>
        <a:xfrm>
          <a:off x="2246051" y="2913898"/>
          <a:ext cx="998279" cy="99827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397DEF8-C0C6-4B85-8A70-9AF088117355}">
      <dsp:nvSpPr>
        <dsp:cNvPr id="0" name=""/>
        <dsp:cNvSpPr/>
      </dsp:nvSpPr>
      <dsp:spPr>
        <a:xfrm>
          <a:off x="2393338" y="3061186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CCF8851-E886-4C38-B8E9-712BF9130B99}">
      <dsp:nvSpPr>
        <dsp:cNvPr id="0" name=""/>
        <dsp:cNvSpPr/>
      </dsp:nvSpPr>
      <dsp:spPr>
        <a:xfrm>
          <a:off x="1926929" y="4223117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kern="1200" dirty="0"/>
            <a:t>Подвижные игры</a:t>
          </a:r>
        </a:p>
      </dsp:txBody>
      <dsp:txXfrm>
        <a:off x="1926929" y="4223117"/>
        <a:ext cx="1636523" cy="1139173"/>
      </dsp:txXfrm>
    </dsp:sp>
    <dsp:sp modelId="{3CEEA1AD-EC5A-4B99-9D8D-2A1BC2A0DCC9}">
      <dsp:nvSpPr>
        <dsp:cNvPr id="0" name=""/>
        <dsp:cNvSpPr/>
      </dsp:nvSpPr>
      <dsp:spPr>
        <a:xfrm>
          <a:off x="4168966" y="2913898"/>
          <a:ext cx="998279" cy="99827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11979C-0C00-4435-AA2F-10A7CDE28191}">
      <dsp:nvSpPr>
        <dsp:cNvPr id="0" name=""/>
        <dsp:cNvSpPr/>
      </dsp:nvSpPr>
      <dsp:spPr>
        <a:xfrm>
          <a:off x="4316253" y="3061186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F6DEE86-8D73-441D-87ED-68A58D938401}">
      <dsp:nvSpPr>
        <dsp:cNvPr id="0" name=""/>
        <dsp:cNvSpPr/>
      </dsp:nvSpPr>
      <dsp:spPr>
        <a:xfrm>
          <a:off x="3849844" y="4223117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1900" kern="1200" dirty="0"/>
            <a:t>Студия «Разноцветный мир»</a:t>
          </a:r>
        </a:p>
      </dsp:txBody>
      <dsp:txXfrm>
        <a:off x="3849844" y="4223117"/>
        <a:ext cx="1636523" cy="1139173"/>
      </dsp:txXfrm>
    </dsp:sp>
    <dsp:sp modelId="{C3832B98-0D8C-41A7-B58D-14F5C5011394}">
      <dsp:nvSpPr>
        <dsp:cNvPr id="0" name=""/>
        <dsp:cNvSpPr/>
      </dsp:nvSpPr>
      <dsp:spPr>
        <a:xfrm>
          <a:off x="6091881" y="2913898"/>
          <a:ext cx="998279" cy="99827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6405E8F-4037-4A09-A37E-3BEFC9368123}">
      <dsp:nvSpPr>
        <dsp:cNvPr id="0" name=""/>
        <dsp:cNvSpPr/>
      </dsp:nvSpPr>
      <dsp:spPr>
        <a:xfrm>
          <a:off x="6239168" y="3061186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9DEABE6-D996-4031-B247-9D6136CC8CB8}">
      <dsp:nvSpPr>
        <dsp:cNvPr id="0" name=""/>
        <dsp:cNvSpPr/>
      </dsp:nvSpPr>
      <dsp:spPr>
        <a:xfrm>
          <a:off x="5772759" y="4223117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1900" kern="1200" dirty="0"/>
            <a:t>Изостудия «Волшебная кисточка»</a:t>
          </a:r>
        </a:p>
      </dsp:txBody>
      <dsp:txXfrm>
        <a:off x="5772759" y="4223117"/>
        <a:ext cx="1636523" cy="1139173"/>
      </dsp:txXfrm>
    </dsp:sp>
    <dsp:sp modelId="{C8D47363-52C0-4CA6-BCE1-24D187F5ABE5}">
      <dsp:nvSpPr>
        <dsp:cNvPr id="0" name=""/>
        <dsp:cNvSpPr/>
      </dsp:nvSpPr>
      <dsp:spPr>
        <a:xfrm>
          <a:off x="8014796" y="2913898"/>
          <a:ext cx="998279" cy="99827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32D2EB-198D-4BFC-B178-E3234F3E5C63}">
      <dsp:nvSpPr>
        <dsp:cNvPr id="0" name=""/>
        <dsp:cNvSpPr/>
      </dsp:nvSpPr>
      <dsp:spPr>
        <a:xfrm>
          <a:off x="8162084" y="3061186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B5F402A-C533-479C-9DE4-4C05931BF4E9}">
      <dsp:nvSpPr>
        <dsp:cNvPr id="0" name=""/>
        <dsp:cNvSpPr/>
      </dsp:nvSpPr>
      <dsp:spPr>
        <a:xfrm>
          <a:off x="7695674" y="4223117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1900" kern="1200" dirty="0"/>
            <a:t>Вокальная студия «Вдохновение»</a:t>
          </a:r>
        </a:p>
      </dsp:txBody>
      <dsp:txXfrm>
        <a:off x="7695674" y="4223117"/>
        <a:ext cx="1636523" cy="1139173"/>
      </dsp:txXfrm>
    </dsp:sp>
    <dsp:sp modelId="{D9B1F795-90B8-490E-B402-1AA3012FA5F1}">
      <dsp:nvSpPr>
        <dsp:cNvPr id="0" name=""/>
        <dsp:cNvSpPr/>
      </dsp:nvSpPr>
      <dsp:spPr>
        <a:xfrm>
          <a:off x="9937711" y="2913898"/>
          <a:ext cx="998279" cy="99827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7F4F3FA-3760-4242-B9D2-3E1DF96FD56C}">
      <dsp:nvSpPr>
        <dsp:cNvPr id="0" name=""/>
        <dsp:cNvSpPr/>
      </dsp:nvSpPr>
      <dsp:spPr>
        <a:xfrm>
          <a:off x="10084999" y="3061186"/>
          <a:ext cx="703705" cy="70370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508AE90-1EB0-4EC9-955B-A1EC9F17B0D3}">
      <dsp:nvSpPr>
        <dsp:cNvPr id="0" name=""/>
        <dsp:cNvSpPr/>
      </dsp:nvSpPr>
      <dsp:spPr>
        <a:xfrm>
          <a:off x="9618589" y="4223117"/>
          <a:ext cx="1636523" cy="1139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1900" kern="1200" dirty="0"/>
            <a:t>Игровой стретчинг</a:t>
          </a:r>
        </a:p>
      </dsp:txBody>
      <dsp:txXfrm>
        <a:off x="9618589" y="4223117"/>
        <a:ext cx="1636523" cy="11391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6559B-440E-4CBF-A260-7B6C3712C176}">
      <dsp:nvSpPr>
        <dsp:cNvPr id="0" name=""/>
        <dsp:cNvSpPr/>
      </dsp:nvSpPr>
      <dsp:spPr>
        <a:xfrm>
          <a:off x="0" y="35701"/>
          <a:ext cx="9411855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В классе</a:t>
          </a:r>
        </a:p>
      </dsp:txBody>
      <dsp:txXfrm>
        <a:off x="37467" y="73168"/>
        <a:ext cx="9336921" cy="692586"/>
      </dsp:txXfrm>
    </dsp:sp>
    <dsp:sp modelId="{BB956FEE-48D6-4C29-A0E3-825A8185FB0F}">
      <dsp:nvSpPr>
        <dsp:cNvPr id="0" name=""/>
        <dsp:cNvSpPr/>
      </dsp:nvSpPr>
      <dsp:spPr>
        <a:xfrm>
          <a:off x="0" y="803221"/>
          <a:ext cx="9411855" cy="172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82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Поздравление именинников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День рождения класса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Экскурсии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Посещение театров</a:t>
          </a:r>
        </a:p>
      </dsp:txBody>
      <dsp:txXfrm>
        <a:off x="0" y="803221"/>
        <a:ext cx="9411855" cy="1722240"/>
      </dsp:txXfrm>
    </dsp:sp>
    <dsp:sp modelId="{06DB5E68-42B2-4A4C-BE6E-0741D9FA2ECE}">
      <dsp:nvSpPr>
        <dsp:cNvPr id="0" name=""/>
        <dsp:cNvSpPr/>
      </dsp:nvSpPr>
      <dsp:spPr>
        <a:xfrm>
          <a:off x="0" y="2525461"/>
          <a:ext cx="9411855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Школьные праздники</a:t>
          </a:r>
        </a:p>
      </dsp:txBody>
      <dsp:txXfrm>
        <a:off x="37467" y="2562928"/>
        <a:ext cx="9336921" cy="692586"/>
      </dsp:txXfrm>
    </dsp:sp>
    <dsp:sp modelId="{67F8D6AF-838C-4324-ADF8-E0CB99E062F3}">
      <dsp:nvSpPr>
        <dsp:cNvPr id="0" name=""/>
        <dsp:cNvSpPr/>
      </dsp:nvSpPr>
      <dsp:spPr>
        <a:xfrm>
          <a:off x="0" y="3292981"/>
          <a:ext cx="9411855" cy="258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82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Посвящение в гимназисты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Новый год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Прощание с Азбукой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Литературная </a:t>
          </a:r>
          <a:r>
            <a:rPr lang="ru-RU" sz="2500" kern="1200" dirty="0" err="1"/>
            <a:t>гостинная</a:t>
          </a:r>
          <a:endParaRPr lang="ru-RU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День снятия блокады Ленинграда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500" kern="1200" dirty="0"/>
            <a:t>День Победы</a:t>
          </a:r>
        </a:p>
      </dsp:txBody>
      <dsp:txXfrm>
        <a:off x="0" y="3292981"/>
        <a:ext cx="9411855" cy="2583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24/layout/IconCircleLabelList">
  <dgm:title val=""/>
  <dgm:desc val=""/>
  <dgm:catLst>
    <dgm:cat type="list" pri="18500"/>
    <dgm:cat type="picture" pri="8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43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node1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solidFgAcc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46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2803E-CCA1-C1DC-EB85-3A5AA6029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FBCFB-E6B1-6320-B149-ADA943D104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2FDDE3-8E7E-8EA5-5DC4-94DE32AE1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493AD-D285-1BE0-3940-1944F26D41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05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CECF3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svg"/><Relationship Id="rId5" Type="http://schemas.openxmlformats.org/officeDocument/2006/relationships/image" Target="../media/image51.svg"/><Relationship Id="rId4" Type="http://schemas.openxmlformats.org/officeDocument/2006/relationships/image" Target="../media/image5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9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66255" y="2400814"/>
            <a:ext cx="11757889" cy="2256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2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Добро </a:t>
            </a:r>
            <a:r>
              <a:rPr lang="en-US" sz="7200" b="1" dirty="0" err="1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пожаловать</a:t>
            </a:r>
            <a:r>
              <a:rPr lang="en-US" sz="72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endParaRPr lang="ru-RU" sz="7200" b="1" dirty="0">
              <a:solidFill>
                <a:srgbClr val="1B1B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72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в первый класс!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129309" y="5103089"/>
            <a:ext cx="11896436" cy="18010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Родительское</a:t>
            </a:r>
            <a:r>
              <a:rPr lang="en-US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320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собрание</a:t>
            </a:r>
            <a:r>
              <a:rPr lang="ru-RU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№1</a:t>
            </a:r>
            <a:r>
              <a:rPr lang="en-US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· </a:t>
            </a:r>
            <a:endParaRPr lang="ru-RU" sz="3200" dirty="0">
              <a:solidFill>
                <a:srgbClr val="1B1B27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320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Гимназия</a:t>
            </a:r>
            <a:r>
              <a:rPr lang="en-US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№166 ·</a:t>
            </a:r>
            <a:endParaRPr lang="ru-RU" sz="3200" dirty="0">
              <a:solidFill>
                <a:srgbClr val="1B1B27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320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Санкт-Петербур</a:t>
            </a:r>
            <a:r>
              <a:rPr lang="ru-RU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ru-RU" sz="3200" dirty="0">
                <a:solidFill>
                  <a:srgbClr val="1B1B27"/>
                </a:solidFill>
                <a:latin typeface="Raleway" pitchFamily="34" charset="0"/>
              </a:rPr>
              <a:t>17 июня 2026год</a:t>
            </a:r>
            <a:endParaRPr lang="en-US" sz="3200" dirty="0"/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AA799B3D-3543-8A71-31FC-9CECC5726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619" y="0"/>
            <a:ext cx="7038108" cy="22005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27141C0-6830-CB9C-DCCB-859B58E9A76F}"/>
              </a:ext>
            </a:extLst>
          </p:cNvPr>
          <p:cNvGrpSpPr/>
          <p:nvPr/>
        </p:nvGrpSpPr>
        <p:grpSpPr>
          <a:xfrm>
            <a:off x="254498" y="202677"/>
            <a:ext cx="11004630" cy="804088"/>
            <a:chOff x="642425" y="3786386"/>
            <a:chExt cx="6315909" cy="1252835"/>
          </a:xfrm>
        </p:grpSpPr>
        <p:pic>
          <p:nvPicPr>
            <p:cNvPr id="5" name="Image 2" descr="preencoded.png">
              <a:extLst>
                <a:ext uri="{FF2B5EF4-FFF2-40B4-BE49-F238E27FC236}">
                  <a16:creationId xmlns:a16="http://schemas.microsoft.com/office/drawing/2014/main" id="{3C6CD07D-58C4-378B-5200-9F63CA40DFB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3786386"/>
              <a:ext cx="6315909" cy="1252835"/>
            </a:xfrm>
            <a:prstGeom prst="rect">
              <a:avLst/>
            </a:prstGeom>
          </p:spPr>
        </p:pic>
        <p:sp>
          <p:nvSpPr>
            <p:cNvPr id="6" name="Text 4">
              <a:extLst>
                <a:ext uri="{FF2B5EF4-FFF2-40B4-BE49-F238E27FC236}">
                  <a16:creationId xmlns:a16="http://schemas.microsoft.com/office/drawing/2014/main" id="{490CADAA-B164-8A3E-9E94-06710A7F015F}"/>
                </a:ext>
              </a:extLst>
            </p:cNvPr>
            <p:cNvSpPr/>
            <p:nvPr/>
          </p:nvSpPr>
          <p:spPr>
            <a:xfrm>
              <a:off x="907730" y="3975497"/>
              <a:ext cx="5658326" cy="75444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ru-RU" sz="4000" b="1" dirty="0">
                  <a:solidFill>
                    <a:srgbClr val="3C393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itchFamily="34" charset="0"/>
                </a:rPr>
                <a:t>Школьная форма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8" name="Рисунок 7" descr="undefined">
            <a:extLst>
              <a:ext uri="{FF2B5EF4-FFF2-40B4-BE49-F238E27FC236}">
                <a16:creationId xmlns:a16="http://schemas.microsoft.com/office/drawing/2014/main" id="{0E246F70-26FA-A475-F600-0A2826C275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585" r="15696"/>
          <a:stretch>
            <a:fillRect/>
          </a:stretch>
        </p:blipFill>
        <p:spPr>
          <a:xfrm>
            <a:off x="599431" y="1209965"/>
            <a:ext cx="9976205" cy="557559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601571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68579-DE10-3897-B1FE-59CB5E089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F9BDE30-AA28-D6B5-3365-2DF928782180}"/>
              </a:ext>
            </a:extLst>
          </p:cNvPr>
          <p:cNvGrpSpPr/>
          <p:nvPr/>
        </p:nvGrpSpPr>
        <p:grpSpPr>
          <a:xfrm>
            <a:off x="162134" y="2465062"/>
            <a:ext cx="5484064" cy="804088"/>
            <a:chOff x="642425" y="3786386"/>
            <a:chExt cx="6315909" cy="1252835"/>
          </a:xfrm>
        </p:grpSpPr>
        <p:pic>
          <p:nvPicPr>
            <p:cNvPr id="5" name="Image 2" descr="preencoded.png">
              <a:extLst>
                <a:ext uri="{FF2B5EF4-FFF2-40B4-BE49-F238E27FC236}">
                  <a16:creationId xmlns:a16="http://schemas.microsoft.com/office/drawing/2014/main" id="{FA17BFB9-573F-A6EE-0AC9-11461D518E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3786386"/>
              <a:ext cx="6315909" cy="1252835"/>
            </a:xfrm>
            <a:prstGeom prst="rect">
              <a:avLst/>
            </a:prstGeom>
          </p:spPr>
        </p:pic>
        <p:sp>
          <p:nvSpPr>
            <p:cNvPr id="6" name="Text 4">
              <a:extLst>
                <a:ext uri="{FF2B5EF4-FFF2-40B4-BE49-F238E27FC236}">
                  <a16:creationId xmlns:a16="http://schemas.microsoft.com/office/drawing/2014/main" id="{E898EC6C-93CB-5DF3-8ED9-5977B9EE8C70}"/>
                </a:ext>
              </a:extLst>
            </p:cNvPr>
            <p:cNvSpPr/>
            <p:nvPr/>
          </p:nvSpPr>
          <p:spPr>
            <a:xfrm>
              <a:off x="907730" y="3975497"/>
              <a:ext cx="5658326" cy="2657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ru-RU" sz="4000" b="1" dirty="0">
                  <a:solidFill>
                    <a:srgbClr val="3C393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itchFamily="34" charset="0"/>
                </a:rPr>
                <a:t>Спортивная  форма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0BFF0D-0901-6F5D-CE97-6B77A180A8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13" r="19472"/>
          <a:stretch>
            <a:fillRect/>
          </a:stretch>
        </p:blipFill>
        <p:spPr>
          <a:xfrm>
            <a:off x="5772727" y="137498"/>
            <a:ext cx="5661891" cy="662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0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185E9-FCB4-FDD9-79D0-B19360075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FC716EE-5B1D-A550-C8D2-C34499680C40}"/>
              </a:ext>
            </a:extLst>
          </p:cNvPr>
          <p:cNvGrpSpPr/>
          <p:nvPr/>
        </p:nvGrpSpPr>
        <p:grpSpPr>
          <a:xfrm>
            <a:off x="162133" y="285279"/>
            <a:ext cx="11955655" cy="1608175"/>
            <a:chOff x="642425" y="3786386"/>
            <a:chExt cx="6315909" cy="1252835"/>
          </a:xfrm>
        </p:grpSpPr>
        <p:pic>
          <p:nvPicPr>
            <p:cNvPr id="5" name="Image 2" descr="preencoded.png">
              <a:extLst>
                <a:ext uri="{FF2B5EF4-FFF2-40B4-BE49-F238E27FC236}">
                  <a16:creationId xmlns:a16="http://schemas.microsoft.com/office/drawing/2014/main" id="{A78FEB5A-7F54-E2A9-F243-80ECC7230F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3786386"/>
              <a:ext cx="6315909" cy="1252835"/>
            </a:xfrm>
            <a:prstGeom prst="rect">
              <a:avLst/>
            </a:prstGeom>
          </p:spPr>
        </p:pic>
        <p:sp>
          <p:nvSpPr>
            <p:cNvPr id="6" name="Text 4">
              <a:extLst>
                <a:ext uri="{FF2B5EF4-FFF2-40B4-BE49-F238E27FC236}">
                  <a16:creationId xmlns:a16="http://schemas.microsoft.com/office/drawing/2014/main" id="{2CB89FC6-FA5D-2630-6CCE-49C4D5B17E72}"/>
                </a:ext>
              </a:extLst>
            </p:cNvPr>
            <p:cNvSpPr/>
            <p:nvPr/>
          </p:nvSpPr>
          <p:spPr>
            <a:xfrm>
              <a:off x="907730" y="3975497"/>
              <a:ext cx="5658326" cy="71114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ru-RU" sz="3600" b="1" dirty="0">
                  <a:solidFill>
                    <a:srgbClr val="3C3939"/>
                  </a:solidFill>
                  <a:latin typeface="Raleway" pitchFamily="34" charset="0"/>
                </a:rPr>
                <a:t>Ранец, мешок для сменной обуви, сменная обувь,  </a:t>
              </a:r>
            </a:p>
            <a:p>
              <a:pPr marL="0" indent="0" algn="l">
                <a:lnSpc>
                  <a:spcPct val="104000"/>
                </a:lnSpc>
                <a:buNone/>
              </a:pPr>
              <a:r>
                <a:rPr lang="ru-RU" sz="3600" b="1" dirty="0">
                  <a:solidFill>
                    <a:srgbClr val="3C3939"/>
                  </a:solidFill>
                  <a:latin typeface="Raleway" pitchFamily="34" charset="0"/>
                </a:rPr>
                <a:t>мешок для спортивной формы</a:t>
              </a:r>
              <a:endParaRPr lang="en-US" sz="3600" b="1" dirty="0"/>
            </a:p>
          </p:txBody>
        </p:sp>
      </p:grpSp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1C445577-B6BE-152F-2D89-8141130F85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67" t="16044" r="8127" b="11328"/>
          <a:stretch>
            <a:fillRect/>
          </a:stretch>
        </p:blipFill>
        <p:spPr>
          <a:xfrm>
            <a:off x="332510" y="2136202"/>
            <a:ext cx="3223492" cy="3738124"/>
          </a:xfrm>
          <a:prstGeom prst="rect">
            <a:avLst/>
          </a:prstGeom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id="{149A50D8-D2B1-821B-DC4B-A1C175A062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275" t="8457" r="19179"/>
          <a:stretch>
            <a:fillRect/>
          </a:stretch>
        </p:blipFill>
        <p:spPr>
          <a:xfrm>
            <a:off x="3888509" y="2564391"/>
            <a:ext cx="2743727" cy="3217572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id="{1BD3FB57-1E8D-FE1C-BE59-3B04977D1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088" y="2245201"/>
            <a:ext cx="2585711" cy="1158399"/>
          </a:xfrm>
          <a:prstGeom prst="rect">
            <a:avLst/>
          </a:prstGeom>
        </p:spPr>
      </p:pic>
      <p:pic>
        <p:nvPicPr>
          <p:cNvPr id="14" name="Рисунок 13" descr="Picture background">
            <a:extLst>
              <a:ext uri="{FF2B5EF4-FFF2-40B4-BE49-F238E27FC236}">
                <a16:creationId xmlns:a16="http://schemas.microsoft.com/office/drawing/2014/main" id="{1A28ED55-CCC6-CB65-5857-68D082FC5CB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496" t="33157" r="8366" b="9892"/>
          <a:stretch>
            <a:fillRect/>
          </a:stretch>
        </p:blipFill>
        <p:spPr>
          <a:xfrm>
            <a:off x="7952509" y="3533471"/>
            <a:ext cx="2918691" cy="257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7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527E448-3391-DCAD-4830-2E3A2E6ACA9B}"/>
              </a:ext>
            </a:extLst>
          </p:cNvPr>
          <p:cNvSpPr/>
          <p:nvPr/>
        </p:nvSpPr>
        <p:spPr>
          <a:xfrm>
            <a:off x="525449" y="300219"/>
            <a:ext cx="114910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ru-RU" sz="40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</a:rPr>
              <a:t>Подставка для книг, для стаканчика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52BBCEB0-338F-7A09-72B6-27B4CED6F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444" y="857827"/>
            <a:ext cx="8069111" cy="514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32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6BC68-19A1-0051-0C68-C78520C7E7E4}"/>
              </a:ext>
            </a:extLst>
          </p:cNvPr>
          <p:cNvSpPr txBox="1"/>
          <p:nvPr/>
        </p:nvSpPr>
        <p:spPr>
          <a:xfrm>
            <a:off x="424874" y="228766"/>
            <a:ext cx="11563926" cy="573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Список канцелярских товаров для первоклассника: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папка для тетрадей (жесткая) – 1 штука;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тетради в обычную клетку 12 листов, однотонная обложка  – 10 штук;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1215"/>
              </a:spcAft>
              <a:buFont typeface="+mj-lt"/>
              <a:buAutoNum type="arabicParenR"/>
            </a:pPr>
            <a:r>
              <a:rPr lang="ru-RU" sz="2400" i="0" kern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тетрадь  12л  частая косая линейка ВЕЛИКОЛЕПНАЯ (ПРОПИСЬ)  - 5 штук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тетрадь в клетку 48 листов 1 штука (чтение)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обложки для тетрадей   плотные  – 20 штук;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обложки для книг 1 класса – 1 упаковка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пенал – 1 штука;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ручки шариковые для первоклассников с синей пастой – 3-5 штук;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простые карандаши – 5 штук;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точилка с боксом – 2 штуки;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ластик – 3 штуки;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линейка (лучше деревянная ) 15 см – 1 штука, 25-30 см для труда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цветные карандаши (10-12 цветов) – 2 упаковки  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24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конверт на кнопке  (маленькая)  для информации 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112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E2B66-B257-B13D-196D-DAF633B57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A5572A8-7DFC-AF94-0C89-0AA636E87080}"/>
              </a:ext>
            </a:extLst>
          </p:cNvPr>
          <p:cNvSpPr/>
          <p:nvPr/>
        </p:nvSpPr>
        <p:spPr>
          <a:xfrm>
            <a:off x="525449" y="300219"/>
            <a:ext cx="114910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ru-RU" sz="40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</a:rPr>
              <a:t>Тетради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263D7EE1-C969-6908-F207-70685764F81C}"/>
              </a:ext>
            </a:extLst>
          </p:cNvPr>
          <p:cNvGrpSpPr/>
          <p:nvPr/>
        </p:nvGrpSpPr>
        <p:grpSpPr>
          <a:xfrm>
            <a:off x="472567" y="1720524"/>
            <a:ext cx="6094488" cy="2879185"/>
            <a:chOff x="525449" y="2107208"/>
            <a:chExt cx="5475944" cy="2053034"/>
          </a:xfrm>
        </p:grpSpPr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9B3D59DA-2F0D-DD29-28A9-B490B628FC3E}"/>
                </a:ext>
              </a:extLst>
            </p:cNvPr>
            <p:cNvSpPr/>
            <p:nvPr/>
          </p:nvSpPr>
          <p:spPr>
            <a:xfrm>
              <a:off x="525449" y="2107208"/>
              <a:ext cx="5475944" cy="2053034"/>
            </a:xfrm>
            <a:prstGeom prst="roundRect">
              <a:avLst>
                <a:gd name="adj" fmla="val 6629"/>
              </a:avLst>
            </a:prstGeom>
            <a:solidFill>
              <a:srgbClr val="1B1B27">
                <a:alpha val="95000"/>
              </a:srgbClr>
            </a:solidFill>
            <a:ln/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 2">
              <a:extLst>
                <a:ext uri="{FF2B5EF4-FFF2-40B4-BE49-F238E27FC236}">
                  <a16:creationId xmlns:a16="http://schemas.microsoft.com/office/drawing/2014/main" id="{3E632635-B3CE-C797-0C2D-6F831D60FCFD}"/>
                </a:ext>
              </a:extLst>
            </p:cNvPr>
            <p:cNvSpPr/>
            <p:nvPr/>
          </p:nvSpPr>
          <p:spPr>
            <a:xfrm>
              <a:off x="714456" y="2296220"/>
              <a:ext cx="2972222" cy="2952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400" b="1" dirty="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В клетку</a:t>
              </a:r>
              <a:endParaRPr lang="en-US" sz="2400" b="1" dirty="0"/>
            </a:p>
          </p:txBody>
        </p:sp>
        <p:sp>
          <p:nvSpPr>
            <p:cNvPr id="5" name="Text 3">
              <a:extLst>
                <a:ext uri="{FF2B5EF4-FFF2-40B4-BE49-F238E27FC236}">
                  <a16:creationId xmlns:a16="http://schemas.microsoft.com/office/drawing/2014/main" id="{02B25487-FE50-864B-3112-C048DFF19F86}"/>
                </a:ext>
              </a:extLst>
            </p:cNvPr>
            <p:cNvSpPr/>
            <p:nvPr/>
          </p:nvSpPr>
          <p:spPr>
            <a:xfrm>
              <a:off x="714456" y="2780506"/>
              <a:ext cx="5097930" cy="959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Тетради 12 </a:t>
              </a:r>
              <a:r>
                <a:rPr lang="en-US" sz="2000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листов</a:t>
              </a: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, </a:t>
              </a:r>
              <a:r>
                <a:rPr lang="ru-RU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обычная </a:t>
              </a: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</a:t>
              </a:r>
              <a:r>
                <a:rPr lang="en-US" dirty="0" err="1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клетка</a:t>
              </a:r>
              <a:r>
                <a:rPr lang="ru-RU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, однотонная плотная обложка.</a:t>
              </a: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Понадобится </a:t>
              </a:r>
              <a:r>
                <a:rPr lang="en-US" dirty="0" err="1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около</a:t>
              </a: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</a:t>
              </a:r>
              <a:r>
                <a:rPr lang="ru-RU" b="1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10</a:t>
              </a:r>
              <a:r>
                <a:rPr lang="en-US" b="1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штук</a:t>
              </a: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</a:t>
              </a:r>
              <a:r>
                <a:rPr lang="en-US" dirty="0" err="1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на</a:t>
              </a: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 </a:t>
              </a:r>
              <a:r>
                <a:rPr lang="en-US" dirty="0" err="1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год</a:t>
              </a:r>
              <a:r>
                <a:rPr lang="en-US" dirty="0">
                  <a:solidFill>
                    <a:srgbClr val="FFFFF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. Используются для математики и черновиков.</a:t>
              </a:r>
              <a:endParaRPr lang="en-US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CD7973E-BE1C-CC99-DCAD-46C53871310D}"/>
              </a:ext>
            </a:extLst>
          </p:cNvPr>
          <p:cNvGrpSpPr/>
          <p:nvPr/>
        </p:nvGrpSpPr>
        <p:grpSpPr>
          <a:xfrm>
            <a:off x="343263" y="4871594"/>
            <a:ext cx="11543942" cy="1686187"/>
            <a:chOff x="661574" y="4372868"/>
            <a:chExt cx="10868547" cy="1039416"/>
          </a:xfrm>
        </p:grpSpPr>
        <p:sp>
          <p:nvSpPr>
            <p:cNvPr id="8" name="Shape 6">
              <a:extLst>
                <a:ext uri="{FF2B5EF4-FFF2-40B4-BE49-F238E27FC236}">
                  <a16:creationId xmlns:a16="http://schemas.microsoft.com/office/drawing/2014/main" id="{57ED314E-630D-6D5E-62CE-4EF4E68E9F57}"/>
                </a:ext>
              </a:extLst>
            </p:cNvPr>
            <p:cNvSpPr/>
            <p:nvPr/>
          </p:nvSpPr>
          <p:spPr>
            <a:xfrm>
              <a:off x="661574" y="4372868"/>
              <a:ext cx="10868547" cy="1039416"/>
            </a:xfrm>
            <a:prstGeom prst="roundRect">
              <a:avLst>
                <a:gd name="adj" fmla="val 7638"/>
              </a:avLst>
            </a:prstGeom>
            <a:solidFill>
              <a:srgbClr val="B6D6FC"/>
            </a:solidFill>
            <a:ln/>
          </p:spPr>
          <p:txBody>
            <a:bodyPr/>
            <a:lstStyle/>
            <a:p>
              <a:endParaRPr lang="ru-RU"/>
            </a:p>
          </p:txBody>
        </p:sp>
        <p:pic>
          <p:nvPicPr>
            <p:cNvPr id="9" name="Image 0" descr="preencoded.png">
              <a:extLst>
                <a:ext uri="{FF2B5EF4-FFF2-40B4-BE49-F238E27FC236}">
                  <a16:creationId xmlns:a16="http://schemas.microsoft.com/office/drawing/2014/main" id="{8676C82F-3690-A411-C92C-4DDA33A97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0581" y="4640560"/>
              <a:ext cx="236234" cy="189012"/>
            </a:xfrm>
            <a:prstGeom prst="rect">
              <a:avLst/>
            </a:prstGeom>
          </p:spPr>
        </p:pic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83B32830-9A56-34DC-5D60-82F5104EFB43}"/>
                </a:ext>
              </a:extLst>
            </p:cNvPr>
            <p:cNvSpPr/>
            <p:nvPr/>
          </p:nvSpPr>
          <p:spPr>
            <a:xfrm>
              <a:off x="1086815" y="4480267"/>
              <a:ext cx="10254299" cy="7555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Рекомендуем запастись тетрадями заранее — в сентябре они быстро раскупаются. Подпишите каждую тетрадь </a:t>
              </a:r>
              <a:r>
                <a:rPr lang="ru-RU" sz="20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на обложке внутри простым карандашом</a:t>
              </a:r>
              <a:r>
                <a:rPr lang="en-US" sz="20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.</a:t>
              </a:r>
              <a:endParaRPr lang="en-US" sz="2000" dirty="0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0A98B8E-949B-B607-9BB8-FDA6D9FF1DF6}"/>
              </a:ext>
            </a:extLst>
          </p:cNvPr>
          <p:cNvGrpSpPr/>
          <p:nvPr/>
        </p:nvGrpSpPr>
        <p:grpSpPr>
          <a:xfrm>
            <a:off x="472567" y="947801"/>
            <a:ext cx="4062488" cy="497250"/>
            <a:chOff x="525449" y="2107208"/>
            <a:chExt cx="5475944" cy="2053034"/>
          </a:xfrm>
        </p:grpSpPr>
        <p:sp>
          <p:nvSpPr>
            <p:cNvPr id="14" name="Shape 1">
              <a:extLst>
                <a:ext uri="{FF2B5EF4-FFF2-40B4-BE49-F238E27FC236}">
                  <a16:creationId xmlns:a16="http://schemas.microsoft.com/office/drawing/2014/main" id="{5E92524B-D200-E89D-3B46-94C4C36D3535}"/>
                </a:ext>
              </a:extLst>
            </p:cNvPr>
            <p:cNvSpPr/>
            <p:nvPr/>
          </p:nvSpPr>
          <p:spPr>
            <a:xfrm>
              <a:off x="525449" y="2107208"/>
              <a:ext cx="5475944" cy="2053034"/>
            </a:xfrm>
            <a:prstGeom prst="roundRect">
              <a:avLst>
                <a:gd name="adj" fmla="val 6629"/>
              </a:avLst>
            </a:prstGeom>
            <a:solidFill>
              <a:srgbClr val="1B1B27">
                <a:alpha val="95000"/>
              </a:srgbClr>
            </a:solidFill>
            <a:ln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 2">
              <a:extLst>
                <a:ext uri="{FF2B5EF4-FFF2-40B4-BE49-F238E27FC236}">
                  <a16:creationId xmlns:a16="http://schemas.microsoft.com/office/drawing/2014/main" id="{71500A76-C27D-C5F2-D172-94F0421FCC5C}"/>
                </a:ext>
              </a:extLst>
            </p:cNvPr>
            <p:cNvSpPr/>
            <p:nvPr/>
          </p:nvSpPr>
          <p:spPr>
            <a:xfrm>
              <a:off x="714456" y="2296220"/>
              <a:ext cx="2972222" cy="2952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ru-RU" sz="2000" dirty="0">
                  <a:solidFill>
                    <a:srgbClr val="FFFFFF"/>
                  </a:solidFill>
                  <a:latin typeface="Raleway" pitchFamily="34" charset="0"/>
                </a:rPr>
                <a:t>Обложки на тетради плотные</a:t>
              </a:r>
              <a:endParaRPr lang="en-US" sz="2000" dirty="0"/>
            </a:p>
          </p:txBody>
        </p:sp>
      </p:grpSp>
      <p:pic>
        <p:nvPicPr>
          <p:cNvPr id="17" name="Рисунок 16" descr="Picture background">
            <a:extLst>
              <a:ext uri="{FF2B5EF4-FFF2-40B4-BE49-F238E27FC236}">
                <a16:creationId xmlns:a16="http://schemas.microsoft.com/office/drawing/2014/main" id="{D24B2BFF-CD1A-151A-4A6A-DC80EC44C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054" y="39560"/>
            <a:ext cx="5511683" cy="338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78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5449" y="300219"/>
            <a:ext cx="114910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ru-RU" sz="40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</a:rPr>
              <a:t>Тетради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2"/>
          <p:cNvSpPr/>
          <p:nvPr/>
        </p:nvSpPr>
        <p:spPr>
          <a:xfrm>
            <a:off x="714456" y="2296220"/>
            <a:ext cx="2972222" cy="295275"/>
          </a:xfrm>
          <a:prstGeom prst="rect">
            <a:avLst/>
          </a:prstGeom>
          <a:solidFill>
            <a:schemeClr val="bg1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latin typeface="Raleway" pitchFamily="34" charset="0"/>
                <a:ea typeface="Raleway" pitchFamily="34" charset="-122"/>
                <a:cs typeface="Raleway" pitchFamily="34" charset="-120"/>
              </a:rPr>
              <a:t>В клетку</a:t>
            </a:r>
            <a:endParaRPr lang="en-US" sz="1850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83B28406-72B4-8C24-FC37-C468683A4405}"/>
              </a:ext>
            </a:extLst>
          </p:cNvPr>
          <p:cNvGrpSpPr/>
          <p:nvPr/>
        </p:nvGrpSpPr>
        <p:grpSpPr>
          <a:xfrm>
            <a:off x="340569" y="1323070"/>
            <a:ext cx="5930410" cy="2735551"/>
            <a:chOff x="6237451" y="2296220"/>
            <a:chExt cx="5203695" cy="1442695"/>
          </a:xfrm>
          <a:solidFill>
            <a:schemeClr val="bg1"/>
          </a:solidFill>
        </p:grpSpPr>
        <p:sp>
          <p:nvSpPr>
            <p:cNvPr id="6" name="Text 4"/>
            <p:cNvSpPr/>
            <p:nvPr/>
          </p:nvSpPr>
          <p:spPr>
            <a:xfrm>
              <a:off x="6332776" y="2296220"/>
              <a:ext cx="2972222" cy="295275"/>
            </a:xfrm>
            <a:prstGeom prst="rect">
              <a:avLst/>
            </a:prstGeom>
            <a:grp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400" b="1" dirty="0">
                  <a:latin typeface="Raleway" pitchFamily="34" charset="0"/>
                  <a:ea typeface="Raleway" pitchFamily="34" charset="-122"/>
                  <a:cs typeface="Raleway" pitchFamily="34" charset="-120"/>
                </a:rPr>
                <a:t>В </a:t>
              </a:r>
              <a:r>
                <a:rPr lang="ru-RU" sz="2400" b="1" dirty="0">
                  <a:latin typeface="Raleway" pitchFamily="34" charset="0"/>
                  <a:ea typeface="Raleway" pitchFamily="34" charset="-122"/>
                  <a:cs typeface="Raleway" pitchFamily="34" charset="-120"/>
                </a:rPr>
                <a:t> частую косую </a:t>
              </a:r>
              <a:r>
                <a:rPr lang="en-US" sz="2400" b="1" dirty="0" err="1">
                  <a:latin typeface="Raleway" pitchFamily="34" charset="0"/>
                  <a:ea typeface="Raleway" pitchFamily="34" charset="-122"/>
                  <a:cs typeface="Raleway" pitchFamily="34" charset="-120"/>
                </a:rPr>
                <a:t>линейку</a:t>
              </a:r>
              <a:endParaRPr lang="en-US" sz="2400" b="1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6237451" y="2529240"/>
              <a:ext cx="5203695" cy="1209675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Тетради 12 листов в </a:t>
              </a:r>
              <a:r>
                <a:rPr lang="ru-RU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частую косую </a:t>
              </a:r>
              <a:r>
                <a:rPr lang="en-US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 линейку. </a:t>
              </a:r>
              <a:r>
                <a:rPr lang="en-US" sz="2000" b="1" dirty="0" err="1">
                  <a:latin typeface="Roboto" pitchFamily="34" charset="0"/>
                  <a:ea typeface="Roboto" pitchFamily="34" charset="-122"/>
                  <a:cs typeface="Roboto" pitchFamily="34" charset="-120"/>
                </a:rPr>
                <a:t>Около</a:t>
              </a:r>
              <a:r>
                <a:rPr lang="en-US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 </a:t>
              </a:r>
              <a:r>
                <a:rPr lang="ru-RU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5</a:t>
              </a:r>
              <a:r>
                <a:rPr lang="en-US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 штук. Используются для </a:t>
              </a:r>
              <a:r>
                <a:rPr lang="en-US" sz="2000" b="1" dirty="0" err="1">
                  <a:latin typeface="Roboto" pitchFamily="34" charset="0"/>
                  <a:ea typeface="Roboto" pitchFamily="34" charset="-122"/>
                  <a:cs typeface="Roboto" pitchFamily="34" charset="-120"/>
                </a:rPr>
                <a:t>русского</a:t>
              </a:r>
              <a:r>
                <a:rPr lang="en-US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 </a:t>
              </a:r>
              <a:r>
                <a:rPr lang="en-US" sz="2000" b="1" dirty="0" err="1">
                  <a:latin typeface="Roboto" pitchFamily="34" charset="0"/>
                  <a:ea typeface="Roboto" pitchFamily="34" charset="-122"/>
                  <a:cs typeface="Roboto" pitchFamily="34" charset="-120"/>
                </a:rPr>
                <a:t>языка</a:t>
              </a:r>
              <a:r>
                <a:rPr lang="en-US" sz="2000" b="1" dirty="0">
                  <a:latin typeface="Roboto" pitchFamily="34" charset="0"/>
                  <a:ea typeface="Roboto" pitchFamily="34" charset="-122"/>
                  <a:cs typeface="Roboto" pitchFamily="34" charset="-120"/>
                </a:rPr>
                <a:t>. Выбирайте тетради с хорошей плотностью бумаги — не менее 60 г/м².</a:t>
              </a:r>
              <a:endParaRPr lang="en-US" sz="2000" b="1" dirty="0"/>
            </a:p>
          </p:txBody>
        </p:sp>
      </p:grpSp>
      <p:pic>
        <p:nvPicPr>
          <p:cNvPr id="19" name="Рисунок 18" descr="Picture background">
            <a:extLst>
              <a:ext uri="{FF2B5EF4-FFF2-40B4-BE49-F238E27FC236}">
                <a16:creationId xmlns:a16="http://schemas.microsoft.com/office/drawing/2014/main" id="{0C41ACE0-693F-49A9-2AA0-AF03AB87F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72521" y="165795"/>
            <a:ext cx="6041042" cy="604104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>
            <a:extLst>
              <a:ext uri="{FF2B5EF4-FFF2-40B4-BE49-F238E27FC236}">
                <a16:creationId xmlns:a16="http://schemas.microsoft.com/office/drawing/2014/main" id="{D27E4C0F-D5D8-98E5-5D12-D1C51CA9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06" b="98291" l="2381" r="96429">
                        <a14:foregroundMark x1="13492" y1="76496" x2="13492" y2="76496"/>
                        <a14:foregroundMark x1="4365" y1="89103" x2="4365" y2="89103"/>
                        <a14:foregroundMark x1="2381" y1="89103" x2="2381" y2="89103"/>
                        <a14:foregroundMark x1="5556" y1="95940" x2="5556" y2="95940"/>
                        <a14:foregroundMark x1="3968" y1="95299" x2="3968" y2="98291"/>
                        <a14:foregroundMark x1="91931" y1="13462" x2="91931" y2="13462"/>
                        <a14:foregroundMark x1="89153" y1="12821" x2="93651" y2="7906"/>
                        <a14:foregroundMark x1="46825" y1="49786" x2="46825" y2="49786"/>
                        <a14:foregroundMark x1="51720" y1="49573" x2="51720" y2="49573"/>
                        <a14:foregroundMark x1="36772" y1="64957" x2="36772" y2="64957"/>
                        <a14:foregroundMark x1="96429" y1="7906" x2="96429" y2="79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 flipV="1">
            <a:off x="6720711" y="1330143"/>
            <a:ext cx="6182596" cy="4482891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C7280F14-E6FC-6666-D994-A1A0F73B5383}"/>
              </a:ext>
            </a:extLst>
          </p:cNvPr>
          <p:cNvSpPr/>
          <p:nvPr/>
        </p:nvSpPr>
        <p:spPr>
          <a:xfrm>
            <a:off x="525449" y="300219"/>
            <a:ext cx="1114931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ru-RU" sz="40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</a:rPr>
              <a:t>Пенал, ручки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08F6802A-D5A8-20F1-B5E8-AE051EBF4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75" b="92750" l="10000" r="90500">
                        <a14:foregroundMark x1="25875" y1="52000" x2="25875" y2="52000"/>
                        <a14:foregroundMark x1="11000" y1="91125" x2="11000" y2="91125"/>
                        <a14:foregroundMark x1="10000" y1="92750" x2="10000" y2="92750"/>
                        <a14:foregroundMark x1="90500" y1="13125" x2="90500" y2="13125"/>
                        <a14:foregroundMark x1="88875" y1="9875" x2="90375" y2="8875"/>
                        <a14:foregroundMark x1="87000" y1="9625" x2="87000" y2="9625"/>
                        <a14:backgroundMark x1="0" y1="57750" x2="68375" y2="6625"/>
                        <a14:backgroundMark x1="68375" y1="6625" x2="80375" y2="375"/>
                        <a14:backgroundMark x1="99125" y1="30000" x2="35500" y2="92250"/>
                        <a14:backgroundMark x1="35500" y1="92250" x2="6125" y2="94500"/>
                        <a14:backgroundMark x1="6125" y1="94500" x2="2375" y2="72000"/>
                        <a14:backgroundMark x1="2375" y1="72000" x2="5125" y2="57750"/>
                        <a14:backgroundMark x1="5125" y1="57750" x2="15250" y2="40000"/>
                        <a14:backgroundMark x1="15250" y1="40000" x2="87250" y2="1375"/>
                        <a14:backgroundMark x1="87250" y1="1375" x2="97625" y2="12750"/>
                        <a14:backgroundMark x1="97625" y1="12750" x2="98500" y2="27625"/>
                        <a14:backgroundMark x1="98500" y1="27625" x2="92000" y2="35375"/>
                        <a14:backgroundMark x1="21625" y1="44125" x2="21625" y2="44125"/>
                        <a14:backgroundMark x1="20875" y1="49625" x2="20875" y2="49625"/>
                        <a14:backgroundMark x1="34875" y1="54625" x2="34875" y2="54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33439" y="-157018"/>
            <a:ext cx="4754997" cy="4754997"/>
          </a:xfrm>
          <a:prstGeom prst="rect">
            <a:avLst/>
          </a:prstGeom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id="{DD283255-69EE-9C50-EFF3-05C1D039F1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961" b="7047"/>
          <a:stretch>
            <a:fillRect/>
          </a:stretch>
        </p:blipFill>
        <p:spPr>
          <a:xfrm>
            <a:off x="240145" y="1126836"/>
            <a:ext cx="6123709" cy="544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00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6171" y="78289"/>
            <a:ext cx="6810998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Папки по труду и рисованию</a:t>
            </a:r>
            <a:endParaRPr lang="en-US" sz="3600" b="1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73B81C6-DEC2-84CE-A52B-E9E65D36291F}"/>
              </a:ext>
            </a:extLst>
          </p:cNvPr>
          <p:cNvGrpSpPr/>
          <p:nvPr/>
        </p:nvGrpSpPr>
        <p:grpSpPr>
          <a:xfrm>
            <a:off x="320319" y="5430981"/>
            <a:ext cx="11551361" cy="1348729"/>
            <a:chOff x="661574" y="5307112"/>
            <a:chExt cx="10868547" cy="676771"/>
          </a:xfrm>
        </p:grpSpPr>
        <p:sp>
          <p:nvSpPr>
            <p:cNvPr id="9" name="Shape 5"/>
            <p:cNvSpPr/>
            <p:nvPr/>
          </p:nvSpPr>
          <p:spPr>
            <a:xfrm>
              <a:off x="661574" y="5307112"/>
              <a:ext cx="10868547" cy="676771"/>
            </a:xfrm>
            <a:prstGeom prst="roundRect">
              <a:avLst>
                <a:gd name="adj" fmla="val 11144"/>
              </a:avLst>
            </a:prstGeom>
            <a:solidFill>
              <a:srgbClr val="D2D2E0"/>
            </a:solidFill>
            <a:ln/>
          </p:spPr>
          <p:txBody>
            <a:bodyPr/>
            <a:lstStyle/>
            <a:p>
              <a:endParaRPr lang="ru-RU" sz="4400"/>
            </a:p>
          </p:txBody>
        </p:sp>
        <p:pic>
          <p:nvPicPr>
            <p:cNvPr id="10" name="Image 2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056" y="5558532"/>
              <a:ext cx="224427" cy="179487"/>
            </a:xfrm>
            <a:prstGeom prst="rect">
              <a:avLst/>
            </a:prstGeom>
          </p:spPr>
        </p:pic>
        <p:sp>
          <p:nvSpPr>
            <p:cNvPr id="11" name="Text 6"/>
            <p:cNvSpPr/>
            <p:nvPr/>
          </p:nvSpPr>
          <p:spPr>
            <a:xfrm>
              <a:off x="1244966" y="5374439"/>
              <a:ext cx="9813424" cy="28009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30000"/>
                </a:lnSpc>
                <a:buNone/>
              </a:pPr>
              <a:r>
                <a:rPr lang="en-US" sz="28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Подпишите все принадлежности внутри папки. </a:t>
              </a:r>
              <a:endParaRPr lang="ru-RU" sz="2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endParaRPr>
            </a:p>
            <a:p>
              <a:pPr marL="0" indent="0" algn="l">
                <a:lnSpc>
                  <a:spcPct val="130000"/>
                </a:lnSpc>
                <a:buNone/>
              </a:pPr>
              <a:r>
                <a:rPr lang="en-US" sz="2800" dirty="0" err="1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Это</a:t>
              </a:r>
              <a:r>
                <a:rPr lang="en-US" sz="28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сэкономит время при поиске потерявшихся вещей в классе.</a:t>
              </a:r>
              <a:endParaRPr lang="en-US" sz="2800" dirty="0"/>
            </a:p>
          </p:txBody>
        </p:sp>
      </p:grpSp>
      <p:pic>
        <p:nvPicPr>
          <p:cNvPr id="13" name="Рисунок 12" descr="Picture background">
            <a:extLst>
              <a:ext uri="{FF2B5EF4-FFF2-40B4-BE49-F238E27FC236}">
                <a16:creationId xmlns:a16="http://schemas.microsoft.com/office/drawing/2014/main" id="{3BDF6592-C149-9BA3-8427-A20A7FB90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798"/>
            <a:ext cx="4247553" cy="35649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FD9488-746E-ABA5-9714-4D727323CF64}"/>
              </a:ext>
            </a:extLst>
          </p:cNvPr>
          <p:cNvSpPr txBox="1"/>
          <p:nvPr/>
        </p:nvSpPr>
        <p:spPr>
          <a:xfrm>
            <a:off x="4156364" y="708940"/>
            <a:ext cx="7961745" cy="4519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670"/>
              </a:lnSpc>
              <a:spcAft>
                <a:spcPts val="1000"/>
              </a:spcAft>
              <a:buNone/>
            </a:pP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Принадлежности для уроков  рисования</a:t>
            </a:r>
          </a:p>
          <a:p>
            <a:pPr algn="just">
              <a:lnSpc>
                <a:spcPts val="1670"/>
              </a:lnSpc>
              <a:spcAft>
                <a:spcPts val="1000"/>
              </a:spcAft>
              <a:buNone/>
            </a:pP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(сложить в папку, папку подписать):  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набор отдельных листов для акварели</a:t>
            </a: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(плотные листы) (24 – 36 листов) – 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штуки</a:t>
            </a: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(один в классе, другой дома):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акварельные краски (лучше медовые 8-12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цветов) – 1 штука;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гуашь 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баночка-непроливайка под воду – 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штука;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набор кистей для рисования (из 2-4 штук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разного размера) – 1 набор;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восковые мелки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бор кистей для рисования гуашью, акварелью, акрилом ROLLINGDOG RollingDesign 6 шт., синтетика 81462 1">
            <a:extLst>
              <a:ext uri="{FF2B5EF4-FFF2-40B4-BE49-F238E27FC236}">
                <a16:creationId xmlns:a16="http://schemas.microsoft.com/office/drawing/2014/main" id="{8CCDA4B3-99AA-30A7-6594-93BBE72ADB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66" r="17445"/>
          <a:stretch>
            <a:fillRect/>
          </a:stretch>
        </p:blipFill>
        <p:spPr>
          <a:xfrm>
            <a:off x="6397336" y="155862"/>
            <a:ext cx="4640118" cy="6465688"/>
          </a:xfrm>
          <a:prstGeom prst="rect">
            <a:avLst/>
          </a:prstGeom>
        </p:spPr>
      </p:pic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id="{5AC3A662-287A-1E82-6E8A-11ACCC851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80" y="72735"/>
            <a:ext cx="5005820" cy="667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20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EDD50F-C97B-C0E2-D01A-C83FCACDBC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051" b="1"/>
          <a:stretch>
            <a:fillRect/>
          </a:stretch>
        </p:blipFill>
        <p:spPr>
          <a:xfrm>
            <a:off x="110359" y="0"/>
            <a:ext cx="12192000" cy="6813835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34785DF-934B-6E90-D22F-9EBBF00B3866}"/>
              </a:ext>
            </a:extLst>
          </p:cNvPr>
          <p:cNvGrpSpPr/>
          <p:nvPr/>
        </p:nvGrpSpPr>
        <p:grpSpPr>
          <a:xfrm>
            <a:off x="4019442" y="1355410"/>
            <a:ext cx="6401565" cy="2239127"/>
            <a:chOff x="642425" y="3548939"/>
            <a:chExt cx="6315909" cy="1252835"/>
          </a:xfrm>
        </p:grpSpPr>
        <p:pic>
          <p:nvPicPr>
            <p:cNvPr id="3" name="Image 2" descr="preencoded.png">
              <a:extLst>
                <a:ext uri="{FF2B5EF4-FFF2-40B4-BE49-F238E27FC236}">
                  <a16:creationId xmlns:a16="http://schemas.microsoft.com/office/drawing/2014/main" id="{D46D354C-C129-DE63-C91B-6F79045B30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2425" y="3548939"/>
              <a:ext cx="6315909" cy="1252835"/>
            </a:xfrm>
            <a:prstGeom prst="rect">
              <a:avLst/>
            </a:prstGeom>
          </p:spPr>
        </p:pic>
        <p:sp>
          <p:nvSpPr>
            <p:cNvPr id="4" name="Text 4">
              <a:extLst>
                <a:ext uri="{FF2B5EF4-FFF2-40B4-BE49-F238E27FC236}">
                  <a16:creationId xmlns:a16="http://schemas.microsoft.com/office/drawing/2014/main" id="{69318805-3D3A-E417-6AE1-F52B51293A9F}"/>
                </a:ext>
              </a:extLst>
            </p:cNvPr>
            <p:cNvSpPr/>
            <p:nvPr/>
          </p:nvSpPr>
          <p:spPr>
            <a:xfrm>
              <a:off x="907730" y="3685282"/>
              <a:ext cx="5658326" cy="75444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ru-RU" sz="4800" b="1" dirty="0">
                  <a:solidFill>
                    <a:srgbClr val="3C393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itchFamily="34" charset="0"/>
                </a:rPr>
                <a:t>Анкета </a:t>
              </a:r>
            </a:p>
            <a:p>
              <a:pPr marL="0" indent="0" algn="ctr">
                <a:lnSpc>
                  <a:spcPct val="104000"/>
                </a:lnSpc>
                <a:buNone/>
              </a:pPr>
              <a:r>
                <a:rPr lang="ru-RU" sz="4800" b="1" dirty="0">
                  <a:solidFill>
                    <a:srgbClr val="3C393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itchFamily="34" charset="0"/>
                </a:rPr>
                <a:t>для родителей</a:t>
              </a:r>
              <a:endPara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7325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CAB327-1B2D-BA97-445E-0A13A1BA0EC0}"/>
              </a:ext>
            </a:extLst>
          </p:cNvPr>
          <p:cNvSpPr txBox="1"/>
          <p:nvPr/>
        </p:nvSpPr>
        <p:spPr>
          <a:xfrm>
            <a:off x="4590474" y="169136"/>
            <a:ext cx="7407562" cy="5557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670"/>
              </a:lnSpc>
              <a:spcAft>
                <a:spcPts val="1000"/>
              </a:spcAft>
              <a:buNone/>
            </a:pP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Принадлежности для уроков труда</a:t>
            </a:r>
          </a:p>
          <a:p>
            <a:pPr algn="just">
              <a:lnSpc>
                <a:spcPts val="1670"/>
              </a:lnSpc>
              <a:spcAft>
                <a:spcPts val="1000"/>
              </a:spcAft>
              <a:buNone/>
            </a:pP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(сложить в папку, папку подписать):</a:t>
            </a:r>
          </a:p>
          <a:p>
            <a:pPr algn="just">
              <a:lnSpc>
                <a:spcPts val="1670"/>
              </a:lnSpc>
              <a:spcAft>
                <a:spcPts val="1000"/>
              </a:spcAft>
              <a:buNone/>
            </a:pP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плотная вместительная папка для труда</a:t>
            </a:r>
          </a:p>
          <a:p>
            <a:pPr algn="just">
              <a:lnSpc>
                <a:spcPts val="1670"/>
              </a:lnSpc>
              <a:spcAft>
                <a:spcPts val="1000"/>
              </a:spcAft>
              <a:buNone/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1 штука;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цветная бумага (отдельные листы)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(лучше двусторонняя)  2 набора;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цветной картон (отдельные листы) – 2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набора;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белый картон – 1 упаковка;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клей-карандаш – 1 штука;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пластилин</a:t>
            </a: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1 упаковка;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дощечка для лепки – 1 штука;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ножницы с закругленными концами –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 штука: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7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фартук, защитные нарукавники,</a:t>
            </a:r>
          </a:p>
          <a:p>
            <a:pPr lvl="0" algn="just">
              <a:lnSpc>
                <a:spcPts val="167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32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клеенка на стол.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4C0C9757-CE82-AF4D-080E-5F72676120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8" t="5991" r="3512" b="11192"/>
          <a:stretch>
            <a:fillRect/>
          </a:stretch>
        </p:blipFill>
        <p:spPr>
          <a:xfrm>
            <a:off x="120074" y="1173017"/>
            <a:ext cx="4469674" cy="3362038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8CA3C7A-9D76-0F00-036C-02BEDAC01B5C}"/>
              </a:ext>
            </a:extLst>
          </p:cNvPr>
          <p:cNvGrpSpPr/>
          <p:nvPr/>
        </p:nvGrpSpPr>
        <p:grpSpPr>
          <a:xfrm>
            <a:off x="237192" y="5906316"/>
            <a:ext cx="7170372" cy="757383"/>
            <a:chOff x="661574" y="5307112"/>
            <a:chExt cx="10868547" cy="676771"/>
          </a:xfrm>
        </p:grpSpPr>
        <p:sp>
          <p:nvSpPr>
            <p:cNvPr id="4" name="Shape 5">
              <a:extLst>
                <a:ext uri="{FF2B5EF4-FFF2-40B4-BE49-F238E27FC236}">
                  <a16:creationId xmlns:a16="http://schemas.microsoft.com/office/drawing/2014/main" id="{44D14BED-D96F-323D-A4D0-3BC2FEB27A31}"/>
                </a:ext>
              </a:extLst>
            </p:cNvPr>
            <p:cNvSpPr/>
            <p:nvPr/>
          </p:nvSpPr>
          <p:spPr>
            <a:xfrm>
              <a:off x="661574" y="5307112"/>
              <a:ext cx="10868547" cy="676771"/>
            </a:xfrm>
            <a:prstGeom prst="roundRect">
              <a:avLst>
                <a:gd name="adj" fmla="val 11144"/>
              </a:avLst>
            </a:prstGeom>
            <a:solidFill>
              <a:srgbClr val="D2D2E0"/>
            </a:solidFill>
            <a:ln/>
          </p:spPr>
          <p:txBody>
            <a:bodyPr/>
            <a:lstStyle/>
            <a:p>
              <a:endParaRPr lang="ru-RU" sz="4400"/>
            </a:p>
          </p:txBody>
        </p:sp>
        <p:pic>
          <p:nvPicPr>
            <p:cNvPr id="6" name="Image 2" descr="preencoded.png">
              <a:extLst>
                <a:ext uri="{FF2B5EF4-FFF2-40B4-BE49-F238E27FC236}">
                  <a16:creationId xmlns:a16="http://schemas.microsoft.com/office/drawing/2014/main" id="{76420058-FDF3-3410-AE32-45BC586F3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056" y="5558532"/>
              <a:ext cx="224427" cy="179487"/>
            </a:xfrm>
            <a:prstGeom prst="rect">
              <a:avLst/>
            </a:prstGeom>
          </p:spPr>
        </p:pic>
        <p:sp>
          <p:nvSpPr>
            <p:cNvPr id="7" name="Text 6">
              <a:extLst>
                <a:ext uri="{FF2B5EF4-FFF2-40B4-BE49-F238E27FC236}">
                  <a16:creationId xmlns:a16="http://schemas.microsoft.com/office/drawing/2014/main" id="{3142E4B8-33B5-55F5-B69C-87164DB5D432}"/>
                </a:ext>
              </a:extLst>
            </p:cNvPr>
            <p:cNvSpPr/>
            <p:nvPr/>
          </p:nvSpPr>
          <p:spPr>
            <a:xfrm>
              <a:off x="1244966" y="5374439"/>
              <a:ext cx="9813424" cy="28009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30000"/>
                </a:lnSpc>
                <a:buNone/>
              </a:pPr>
              <a:r>
                <a:rPr lang="ru-RU" sz="28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Для левшей ножницы специальные</a:t>
              </a:r>
              <a:r>
                <a:rPr lang="en-US" sz="28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.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526115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4">
            <a:extLst>
              <a:ext uri="{FF2B5EF4-FFF2-40B4-BE49-F238E27FC236}">
                <a16:creationId xmlns:a16="http://schemas.microsoft.com/office/drawing/2014/main" id="{5BA4A5B3-43B0-3D1B-BAEE-911536CB0B73}"/>
              </a:ext>
            </a:extLst>
          </p:cNvPr>
          <p:cNvSpPr/>
          <p:nvPr/>
        </p:nvSpPr>
        <p:spPr>
          <a:xfrm>
            <a:off x="221673" y="101855"/>
            <a:ext cx="11693235" cy="914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4000" b="1" dirty="0">
                <a:solidFill>
                  <a:srgbClr val="3C39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</a:rPr>
              <a:t>Традиции  нашей гимназии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0AA47B4-C741-907A-A753-53B6FBFBB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208883"/>
              </p:ext>
            </p:extLst>
          </p:nvPr>
        </p:nvGraphicFramePr>
        <p:xfrm>
          <a:off x="2031999" y="719666"/>
          <a:ext cx="9411855" cy="5912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7080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8369" y="126741"/>
            <a:ext cx="1210120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Как подготовить </a:t>
            </a:r>
            <a:r>
              <a:rPr lang="en-US" sz="4400" b="1" dirty="0" err="1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ребёнка</a:t>
            </a:r>
            <a:r>
              <a:rPr lang="en-US" sz="44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ru-RU" sz="44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к школе </a:t>
            </a:r>
            <a:r>
              <a:rPr lang="en-US" sz="4400" b="1" dirty="0" err="1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за</a:t>
            </a:r>
            <a:r>
              <a:rPr lang="en-US" sz="44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00" b="1" dirty="0" err="1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лето</a:t>
            </a:r>
            <a:r>
              <a:rPr lang="ru-RU" sz="44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4863830" y="1333396"/>
            <a:ext cx="7237379" cy="4289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3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Лето — лучшее время для плавной и ненавязчивой подготовки к школе. Главное правило: </a:t>
            </a:r>
            <a:r>
              <a:rPr lang="en-US" sz="3200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без принуждения и </a:t>
            </a:r>
            <a:r>
              <a:rPr lang="en-US" sz="3200" b="1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стресса</a:t>
            </a:r>
            <a:r>
              <a:rPr lang="en-US" sz="3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ru-RU" sz="3200" dirty="0">
              <a:solidFill>
                <a:srgbClr val="3C3939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3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Занятия должны быть короткими — 15–20 минут в день — и проходить в форме игры.</a:t>
            </a:r>
            <a:endParaRPr lang="en-US" sz="3200" dirty="0"/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88C8A8AF-7C00-B2B1-74D8-1A95EC2A9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857" b="98429" l="12143" r="89286">
                        <a14:foregroundMark x1="65000" y1="56857" x2="65000" y2="56857"/>
                        <a14:foregroundMark x1="66286" y1="54000" x2="66286" y2="54000"/>
                        <a14:foregroundMark x1="75857" y1="56857" x2="75857" y2="56857"/>
                        <a14:foregroundMark x1="75857" y1="47286" x2="75857" y2="47286"/>
                        <a14:foregroundMark x1="82143" y1="43143" x2="82143" y2="43143"/>
                        <a14:foregroundMark x1="82286" y1="42286" x2="82286" y2="42286"/>
                        <a14:foregroundMark x1="65143" y1="59714" x2="65143" y2="59714"/>
                        <a14:foregroundMark x1="76429" y1="39000" x2="76429" y2="39000"/>
                        <a14:foregroundMark x1="70143" y1="42143" x2="70143" y2="42143"/>
                        <a14:foregroundMark x1="66000" y1="47000" x2="66000" y2="47000"/>
                        <a14:foregroundMark x1="64000" y1="47286" x2="64000" y2="47286"/>
                        <a14:foregroundMark x1="58286" y1="44714" x2="70857" y2="46429"/>
                        <a14:foregroundMark x1="82714" y1="47286" x2="89286" y2="51429"/>
                        <a14:foregroundMark x1="12143" y1="51143" x2="27857" y2="47571"/>
                        <a14:foregroundMark x1="41714" y1="90857" x2="41714" y2="90857"/>
                        <a14:foregroundMark x1="37000" y1="83714" x2="45429" y2="88857"/>
                        <a14:foregroundMark x1="45429" y1="88857" x2="53714" y2="89714"/>
                        <a14:foregroundMark x1="53714" y1="89714" x2="53571" y2="98714"/>
                        <a14:foregroundMark x1="76286" y1="36714" x2="76286" y2="36714"/>
                        <a14:foregroundMark x1="79286" y1="38000" x2="79286" y2="38000"/>
                        <a14:foregroundMark x1="78714" y1="38143" x2="78714" y2="38143"/>
                        <a14:foregroundMark x1="76571" y1="36000" x2="76571" y2="36000"/>
                        <a14:foregroundMark x1="77286" y1="35857" x2="77286" y2="35857"/>
                        <a14:foregroundMark x1="83286" y1="41429" x2="83286" y2="41429"/>
                        <a14:foregroundMark x1="69857" y1="42857" x2="69857" y2="42857"/>
                        <a14:foregroundMark x1="23143" y1="45571" x2="23143" y2="45571"/>
                        <a14:foregroundMark x1="35429" y1="42429" x2="35429" y2="42429"/>
                        <a14:foregroundMark x1="29714" y1="43143" x2="39571" y2="43429"/>
                        <a14:foregroundMark x1="39571" y1="43429" x2="40857" y2="44429"/>
                        <a14:backgroundMark x1="64429" y1="89714" x2="64429" y2="89714"/>
                        <a14:backgroundMark x1="15286" y1="89143" x2="15286" y2="89143"/>
                        <a14:backgroundMark x1="14286" y1="87143" x2="14000" y2="96857"/>
                        <a14:backgroundMark x1="14000" y1="96857" x2="17143" y2="89429"/>
                        <a14:backgroundMark x1="17143" y1="89429" x2="14286" y2="86857"/>
                        <a14:backgroundMark x1="66000" y1="93286" x2="66000" y2="93286"/>
                        <a14:backgroundMark x1="67286" y1="90143" x2="67286" y2="90143"/>
                        <a14:backgroundMark x1="58000" y1="92000" x2="58000" y2="92000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2235" t="31742" r="12110" b="655"/>
          <a:stretch>
            <a:fillRect/>
          </a:stretch>
        </p:blipFill>
        <p:spPr>
          <a:xfrm>
            <a:off x="90791" y="808103"/>
            <a:ext cx="4800090" cy="428919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9543" y="42163"/>
            <a:ext cx="1164330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4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Летние задания: план по месяцам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36746E0-7C7D-53E5-8CAB-64CA0377D1FF}"/>
              </a:ext>
            </a:extLst>
          </p:cNvPr>
          <p:cNvGrpSpPr/>
          <p:nvPr/>
        </p:nvGrpSpPr>
        <p:grpSpPr>
          <a:xfrm>
            <a:off x="524844" y="642171"/>
            <a:ext cx="11667156" cy="6068822"/>
            <a:chOff x="428108" y="1350357"/>
            <a:chExt cx="11667156" cy="6068822"/>
          </a:xfrm>
        </p:grpSpPr>
        <p:sp>
          <p:nvSpPr>
            <p:cNvPr id="13" name="Text 11"/>
            <p:cNvSpPr/>
            <p:nvPr/>
          </p:nvSpPr>
          <p:spPr>
            <a:xfrm>
              <a:off x="3626751" y="4752446"/>
              <a:ext cx="4938093" cy="1158707"/>
            </a:xfrm>
            <a:custGeom>
              <a:avLst/>
              <a:gdLst>
                <a:gd name="csX0" fmla="*/ 0 w 4938093"/>
                <a:gd name="csY0" fmla="*/ 0 h 1158707"/>
                <a:gd name="csX1" fmla="*/ 4938093 w 4938093"/>
                <a:gd name="csY1" fmla="*/ 0 h 1158707"/>
                <a:gd name="csX2" fmla="*/ 4938093 w 4938093"/>
                <a:gd name="csY2" fmla="*/ 1158707 h 1158707"/>
                <a:gd name="csX3" fmla="*/ 0 w 4938093"/>
                <a:gd name="csY3" fmla="*/ 1158707 h 1158707"/>
                <a:gd name="csX4" fmla="*/ 0 w 4938093"/>
                <a:gd name="csY4" fmla="*/ 0 h 11587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938093" h="1158707" fill="none" extrusionOk="0">
                  <a:moveTo>
                    <a:pt x="0" y="0"/>
                  </a:moveTo>
                  <a:cubicBezTo>
                    <a:pt x="712730" y="159365"/>
                    <a:pt x="2606734" y="-85733"/>
                    <a:pt x="4938093" y="0"/>
                  </a:cubicBezTo>
                  <a:cubicBezTo>
                    <a:pt x="4901056" y="489509"/>
                    <a:pt x="4884168" y="926130"/>
                    <a:pt x="4938093" y="1158707"/>
                  </a:cubicBezTo>
                  <a:cubicBezTo>
                    <a:pt x="3048871" y="1307670"/>
                    <a:pt x="495593" y="1003141"/>
                    <a:pt x="0" y="1158707"/>
                  </a:cubicBezTo>
                  <a:cubicBezTo>
                    <a:pt x="-101430" y="700661"/>
                    <a:pt x="-8978" y="467397"/>
                    <a:pt x="0" y="0"/>
                  </a:cubicBezTo>
                  <a:close/>
                </a:path>
                <a:path w="4938093" h="1158707" stroke="0" extrusionOk="0">
                  <a:moveTo>
                    <a:pt x="0" y="0"/>
                  </a:moveTo>
                  <a:cubicBezTo>
                    <a:pt x="870325" y="-30126"/>
                    <a:pt x="2727190" y="-134822"/>
                    <a:pt x="4938093" y="0"/>
                  </a:cubicBezTo>
                  <a:cubicBezTo>
                    <a:pt x="4934664" y="138164"/>
                    <a:pt x="4850938" y="833008"/>
                    <a:pt x="4938093" y="1158707"/>
                  </a:cubicBezTo>
                  <a:cubicBezTo>
                    <a:pt x="3754828" y="1000105"/>
                    <a:pt x="2263933" y="1110015"/>
                    <a:pt x="0" y="1158707"/>
                  </a:cubicBezTo>
                  <a:cubicBezTo>
                    <a:pt x="40314" y="661079"/>
                    <a:pt x="51121" y="225187"/>
                    <a:pt x="0" y="0"/>
                  </a:cubicBezTo>
                  <a:close/>
                </a:path>
              </a:pathLst>
            </a:custGeom>
            <a:solidFill>
              <a:srgbClr val="A5FF4B"/>
            </a:solidFill>
            <a:ln>
              <a:solidFill>
                <a:schemeClr val="accent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41463893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ctr">
                <a:lnSpc>
                  <a:spcPct val="133000"/>
                </a:lnSpc>
                <a:buNone/>
              </a:pPr>
              <a:r>
                <a:rPr lang="en-US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Повторяем алфавит. Решаем простые задачки в игровой форме. Лепка и рисование развивают мелкую моторику.</a:t>
              </a:r>
              <a:endParaRPr lang="en-US" dirty="0"/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7B2ADC0E-A5FC-93D1-7E57-031E1F257703}"/>
                </a:ext>
              </a:extLst>
            </p:cNvPr>
            <p:cNvGrpSpPr/>
            <p:nvPr/>
          </p:nvGrpSpPr>
          <p:grpSpPr>
            <a:xfrm>
              <a:off x="525835" y="1350357"/>
              <a:ext cx="11569429" cy="3308299"/>
              <a:chOff x="525835" y="1350357"/>
              <a:chExt cx="11569429" cy="3308299"/>
            </a:xfrm>
          </p:grpSpPr>
          <p:sp>
            <p:nvSpPr>
              <p:cNvPr id="3" name="Shape 1"/>
              <p:cNvSpPr/>
              <p:nvPr/>
            </p:nvSpPr>
            <p:spPr>
              <a:xfrm>
                <a:off x="661574" y="3655814"/>
                <a:ext cx="10868547" cy="25400"/>
              </a:xfrm>
              <a:prstGeom prst="roundRect">
                <a:avLst>
                  <a:gd name="adj" fmla="val 312550"/>
                </a:avLst>
              </a:prstGeom>
              <a:solidFill>
                <a:srgbClr val="C7C7D0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4" name="Shape 2"/>
              <p:cNvSpPr/>
              <p:nvPr/>
            </p:nvSpPr>
            <p:spPr>
              <a:xfrm>
                <a:off x="3306878" y="3088779"/>
                <a:ext cx="25399" cy="567035"/>
              </a:xfrm>
              <a:prstGeom prst="roundRect">
                <a:avLst>
                  <a:gd name="adj" fmla="val 312562"/>
                </a:avLst>
              </a:prstGeom>
              <a:solidFill>
                <a:srgbClr val="C7C7D0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5" name="Shape 3"/>
              <p:cNvSpPr/>
              <p:nvPr/>
            </p:nvSpPr>
            <p:spPr>
              <a:xfrm>
                <a:off x="3106957" y="3443188"/>
                <a:ext cx="425241" cy="425252"/>
              </a:xfrm>
              <a:prstGeom prst="roundRect">
                <a:avLst>
                  <a:gd name="adj" fmla="val 18669"/>
                </a:avLst>
              </a:prstGeom>
              <a:solidFill>
                <a:srgbClr val="92C991"/>
              </a:solidFill>
              <a:ln w="6350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6" name="Text 4"/>
              <p:cNvSpPr/>
              <p:nvPr/>
            </p:nvSpPr>
            <p:spPr>
              <a:xfrm>
                <a:off x="3177847" y="3478609"/>
                <a:ext cx="283461" cy="354409"/>
              </a:xfrm>
              <a:prstGeom prst="rect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lIns="0" tIns="0" rIns="0" bIns="0" rtlCol="0" anchor="ctr"/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2800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1</a:t>
                </a:r>
                <a:endParaRPr lang="en-US" sz="2800" dirty="0"/>
              </a:p>
            </p:txBody>
          </p:sp>
          <p:sp>
            <p:nvSpPr>
              <p:cNvPr id="7" name="Text 5"/>
              <p:cNvSpPr/>
              <p:nvPr/>
            </p:nvSpPr>
            <p:spPr>
              <a:xfrm>
                <a:off x="2138309" y="1418453"/>
                <a:ext cx="2362637" cy="365622"/>
              </a:xfrm>
              <a:custGeom>
                <a:avLst/>
                <a:gdLst>
                  <a:gd name="csX0" fmla="*/ 0 w 2362637"/>
                  <a:gd name="csY0" fmla="*/ 0 h 365622"/>
                  <a:gd name="csX1" fmla="*/ 2362637 w 2362637"/>
                  <a:gd name="csY1" fmla="*/ 0 h 365622"/>
                  <a:gd name="csX2" fmla="*/ 2362637 w 2362637"/>
                  <a:gd name="csY2" fmla="*/ 365622 h 365622"/>
                  <a:gd name="csX3" fmla="*/ 0 w 2362637"/>
                  <a:gd name="csY3" fmla="*/ 365622 h 365622"/>
                  <a:gd name="csX4" fmla="*/ 0 w 2362637"/>
                  <a:gd name="csY4" fmla="*/ 0 h 3656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62637" h="365622" fill="none" extrusionOk="0">
                    <a:moveTo>
                      <a:pt x="0" y="0"/>
                    </a:moveTo>
                    <a:cubicBezTo>
                      <a:pt x="1077160" y="-5676"/>
                      <a:pt x="1210434" y="4644"/>
                      <a:pt x="2362637" y="0"/>
                    </a:cubicBezTo>
                    <a:cubicBezTo>
                      <a:pt x="2365830" y="142507"/>
                      <a:pt x="2341804" y="286491"/>
                      <a:pt x="2362637" y="365622"/>
                    </a:cubicBezTo>
                    <a:cubicBezTo>
                      <a:pt x="1905079" y="334714"/>
                      <a:pt x="1089826" y="358693"/>
                      <a:pt x="0" y="365622"/>
                    </a:cubicBezTo>
                    <a:cubicBezTo>
                      <a:pt x="16412" y="206640"/>
                      <a:pt x="-20872" y="150050"/>
                      <a:pt x="0" y="0"/>
                    </a:cubicBezTo>
                    <a:close/>
                  </a:path>
                  <a:path w="2362637" h="365622" stroke="0" extrusionOk="0">
                    <a:moveTo>
                      <a:pt x="0" y="0"/>
                    </a:moveTo>
                    <a:cubicBezTo>
                      <a:pt x="991212" y="-39241"/>
                      <a:pt x="1303119" y="100829"/>
                      <a:pt x="2362637" y="0"/>
                    </a:cubicBezTo>
                    <a:cubicBezTo>
                      <a:pt x="2367998" y="39464"/>
                      <a:pt x="2377724" y="289272"/>
                      <a:pt x="2362637" y="365622"/>
                    </a:cubicBezTo>
                    <a:cubicBezTo>
                      <a:pt x="2023654" y="448271"/>
                      <a:pt x="850454" y="503344"/>
                      <a:pt x="0" y="365622"/>
                    </a:cubicBezTo>
                    <a:cubicBezTo>
                      <a:pt x="-19023" y="197978"/>
                      <a:pt x="-23204" y="178047"/>
                      <a:pt x="0" y="0"/>
                    </a:cubicBezTo>
                    <a:close/>
                  </a:path>
                </a:pathLst>
              </a:custGeom>
              <a:solidFill>
                <a:srgbClr val="99FFCC"/>
              </a:solidFill>
              <a:ln>
                <a:solidFill>
                  <a:schemeClr val="accent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956241449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2400" b="1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Июнь</a:t>
                </a:r>
                <a:endParaRPr lang="en-US" sz="2400" b="1" dirty="0"/>
              </a:p>
            </p:txBody>
          </p:sp>
          <p:sp>
            <p:nvSpPr>
              <p:cNvPr id="8" name="Text 6"/>
              <p:cNvSpPr/>
              <p:nvPr/>
            </p:nvSpPr>
            <p:spPr>
              <a:xfrm>
                <a:off x="525835" y="1903265"/>
                <a:ext cx="5262840" cy="1423540"/>
              </a:xfrm>
              <a:custGeom>
                <a:avLst/>
                <a:gdLst>
                  <a:gd name="csX0" fmla="*/ 0 w 5262840"/>
                  <a:gd name="csY0" fmla="*/ 0 h 1423540"/>
                  <a:gd name="csX1" fmla="*/ 5262840 w 5262840"/>
                  <a:gd name="csY1" fmla="*/ 0 h 1423540"/>
                  <a:gd name="csX2" fmla="*/ 5262840 w 5262840"/>
                  <a:gd name="csY2" fmla="*/ 1423540 h 1423540"/>
                  <a:gd name="csX3" fmla="*/ 0 w 5262840"/>
                  <a:gd name="csY3" fmla="*/ 1423540 h 1423540"/>
                  <a:gd name="csX4" fmla="*/ 0 w 5262840"/>
                  <a:gd name="csY4" fmla="*/ 0 h 142354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262840" h="1423540" fill="none" extrusionOk="0">
                    <a:moveTo>
                      <a:pt x="0" y="0"/>
                    </a:moveTo>
                    <a:cubicBezTo>
                      <a:pt x="2499051" y="-56541"/>
                      <a:pt x="3319103" y="107473"/>
                      <a:pt x="5262840" y="0"/>
                    </a:cubicBezTo>
                    <a:cubicBezTo>
                      <a:pt x="5335215" y="633601"/>
                      <a:pt x="5377282" y="1117324"/>
                      <a:pt x="5262840" y="1423540"/>
                    </a:cubicBezTo>
                    <a:cubicBezTo>
                      <a:pt x="3787019" y="1536248"/>
                      <a:pt x="1565851" y="1391480"/>
                      <a:pt x="0" y="1423540"/>
                    </a:cubicBezTo>
                    <a:cubicBezTo>
                      <a:pt x="-82602" y="758339"/>
                      <a:pt x="-112780" y="663643"/>
                      <a:pt x="0" y="0"/>
                    </a:cubicBezTo>
                    <a:close/>
                  </a:path>
                  <a:path w="5262840" h="1423540" stroke="0" extrusionOk="0">
                    <a:moveTo>
                      <a:pt x="0" y="0"/>
                    </a:moveTo>
                    <a:cubicBezTo>
                      <a:pt x="1013965" y="-165141"/>
                      <a:pt x="3296086" y="161480"/>
                      <a:pt x="5262840" y="0"/>
                    </a:cubicBezTo>
                    <a:cubicBezTo>
                      <a:pt x="5214654" y="337511"/>
                      <a:pt x="5307277" y="1010390"/>
                      <a:pt x="5262840" y="1423540"/>
                    </a:cubicBezTo>
                    <a:cubicBezTo>
                      <a:pt x="3720733" y="1454153"/>
                      <a:pt x="1895825" y="1372549"/>
                      <a:pt x="0" y="1423540"/>
                    </a:cubicBezTo>
                    <a:cubicBezTo>
                      <a:pt x="85934" y="875689"/>
                      <a:pt x="120623" y="150172"/>
                      <a:pt x="0" y="0"/>
                    </a:cubicBezTo>
                    <a:close/>
                  </a:path>
                </a:pathLst>
              </a:custGeom>
              <a:solidFill>
                <a:srgbClr val="99FFCC"/>
              </a:solidFill>
              <a:ln>
                <a:solidFill>
                  <a:schemeClr val="accent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063806528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ctr">
                  <a:lnSpc>
                    <a:spcPct val="133000"/>
                  </a:lnSpc>
                  <a:buNone/>
                </a:pP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Чтение вслух по 15 минут ежедневно. Счёт в пределах 20.</a:t>
                </a:r>
                <a:r>
                  <a:rPr lang="ru-RU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Учимся застёгивать пуговицы, завязывать шнурки. </a:t>
                </a: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Прогулки и наблюдения за природой для окружающего мира.</a:t>
                </a:r>
                <a:endParaRPr lang="en-US" dirty="0"/>
              </a:p>
            </p:txBody>
          </p:sp>
          <p:sp>
            <p:nvSpPr>
              <p:cNvPr id="9" name="Shape 7"/>
              <p:cNvSpPr/>
              <p:nvPr/>
            </p:nvSpPr>
            <p:spPr>
              <a:xfrm>
                <a:off x="6083049" y="3655814"/>
                <a:ext cx="25399" cy="567035"/>
              </a:xfrm>
              <a:prstGeom prst="roundRect">
                <a:avLst>
                  <a:gd name="adj" fmla="val 312562"/>
                </a:avLst>
              </a:prstGeom>
              <a:solidFill>
                <a:srgbClr val="C7C7D0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10" name="Shape 8"/>
              <p:cNvSpPr/>
              <p:nvPr/>
            </p:nvSpPr>
            <p:spPr>
              <a:xfrm>
                <a:off x="5883128" y="3443188"/>
                <a:ext cx="425241" cy="425252"/>
              </a:xfrm>
              <a:prstGeom prst="roundRect">
                <a:avLst>
                  <a:gd name="adj" fmla="val 18669"/>
                </a:avLst>
              </a:prstGeom>
              <a:solidFill>
                <a:srgbClr val="A5FF4B"/>
              </a:solidFill>
              <a:ln w="6350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11" name="Text 9"/>
              <p:cNvSpPr/>
              <p:nvPr/>
            </p:nvSpPr>
            <p:spPr>
              <a:xfrm>
                <a:off x="5954018" y="3478609"/>
                <a:ext cx="283461" cy="354409"/>
              </a:xfrm>
              <a:prstGeom prst="rect">
                <a:avLst/>
              </a:prstGeom>
              <a:solidFill>
                <a:srgbClr val="99FF33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lIns="0" tIns="0" rIns="0" bIns="0" rtlCol="0" anchor="ctr"/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2800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2</a:t>
                </a:r>
                <a:endParaRPr lang="en-US" sz="2800" dirty="0"/>
              </a:p>
            </p:txBody>
          </p:sp>
          <p:sp>
            <p:nvSpPr>
              <p:cNvPr id="12" name="Text 10"/>
              <p:cNvSpPr/>
              <p:nvPr/>
            </p:nvSpPr>
            <p:spPr>
              <a:xfrm>
                <a:off x="4914479" y="4285397"/>
                <a:ext cx="2362637" cy="373259"/>
              </a:xfrm>
              <a:custGeom>
                <a:avLst/>
                <a:gdLst>
                  <a:gd name="csX0" fmla="*/ 0 w 2362637"/>
                  <a:gd name="csY0" fmla="*/ 0 h 373259"/>
                  <a:gd name="csX1" fmla="*/ 2362637 w 2362637"/>
                  <a:gd name="csY1" fmla="*/ 0 h 373259"/>
                  <a:gd name="csX2" fmla="*/ 2362637 w 2362637"/>
                  <a:gd name="csY2" fmla="*/ 373259 h 373259"/>
                  <a:gd name="csX3" fmla="*/ 0 w 2362637"/>
                  <a:gd name="csY3" fmla="*/ 373259 h 373259"/>
                  <a:gd name="csX4" fmla="*/ 0 w 2362637"/>
                  <a:gd name="csY4" fmla="*/ 0 h 3732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62637" h="373259" fill="none" extrusionOk="0">
                    <a:moveTo>
                      <a:pt x="0" y="0"/>
                    </a:moveTo>
                    <a:cubicBezTo>
                      <a:pt x="366730" y="-101599"/>
                      <a:pt x="2122644" y="83472"/>
                      <a:pt x="2362637" y="0"/>
                    </a:cubicBezTo>
                    <a:cubicBezTo>
                      <a:pt x="2349718" y="150523"/>
                      <a:pt x="2349840" y="212051"/>
                      <a:pt x="2362637" y="373259"/>
                    </a:cubicBezTo>
                    <a:cubicBezTo>
                      <a:pt x="1277524" y="417480"/>
                      <a:pt x="595134" y="416426"/>
                      <a:pt x="0" y="373259"/>
                    </a:cubicBezTo>
                    <a:cubicBezTo>
                      <a:pt x="30423" y="209852"/>
                      <a:pt x="20554" y="107452"/>
                      <a:pt x="0" y="0"/>
                    </a:cubicBezTo>
                    <a:close/>
                  </a:path>
                  <a:path w="2362637" h="373259" stroke="0" extrusionOk="0">
                    <a:moveTo>
                      <a:pt x="0" y="0"/>
                    </a:moveTo>
                    <a:cubicBezTo>
                      <a:pt x="1164614" y="-35718"/>
                      <a:pt x="1270125" y="-104325"/>
                      <a:pt x="2362637" y="0"/>
                    </a:cubicBezTo>
                    <a:cubicBezTo>
                      <a:pt x="2372596" y="159326"/>
                      <a:pt x="2331455" y="326432"/>
                      <a:pt x="2362637" y="373259"/>
                    </a:cubicBezTo>
                    <a:cubicBezTo>
                      <a:pt x="1674202" y="261910"/>
                      <a:pt x="351744" y="220762"/>
                      <a:pt x="0" y="373259"/>
                    </a:cubicBezTo>
                    <a:cubicBezTo>
                      <a:pt x="-23233" y="268341"/>
                      <a:pt x="-6956" y="60093"/>
                      <a:pt x="0" y="0"/>
                    </a:cubicBezTo>
                    <a:close/>
                  </a:path>
                </a:pathLst>
              </a:custGeom>
              <a:solidFill>
                <a:srgbClr val="A5FF4B"/>
              </a:solidFill>
              <a:ln>
                <a:solidFill>
                  <a:schemeClr val="accent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366878538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2400" b="1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Июль</a:t>
                </a:r>
                <a:endParaRPr lang="en-US" sz="2400" b="1" dirty="0"/>
              </a:p>
            </p:txBody>
          </p:sp>
          <p:sp>
            <p:nvSpPr>
              <p:cNvPr id="14" name="Shape 12"/>
              <p:cNvSpPr/>
              <p:nvPr/>
            </p:nvSpPr>
            <p:spPr>
              <a:xfrm>
                <a:off x="8859318" y="3088779"/>
                <a:ext cx="25399" cy="567035"/>
              </a:xfrm>
              <a:prstGeom prst="roundRect">
                <a:avLst>
                  <a:gd name="adj" fmla="val 312562"/>
                </a:avLst>
              </a:prstGeom>
              <a:solidFill>
                <a:srgbClr val="C7C7D0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15" name="Shape 13"/>
              <p:cNvSpPr/>
              <p:nvPr/>
            </p:nvSpPr>
            <p:spPr>
              <a:xfrm>
                <a:off x="8659397" y="3443188"/>
                <a:ext cx="425241" cy="425252"/>
              </a:xfrm>
              <a:prstGeom prst="roundRect">
                <a:avLst>
                  <a:gd name="adj" fmla="val 18669"/>
                </a:avLst>
              </a:prstGeom>
              <a:solidFill>
                <a:srgbClr val="A6D3A5"/>
              </a:solidFill>
              <a:ln w="6350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16" name="Text 14"/>
              <p:cNvSpPr/>
              <p:nvPr/>
            </p:nvSpPr>
            <p:spPr>
              <a:xfrm>
                <a:off x="8730287" y="3478609"/>
                <a:ext cx="283461" cy="354409"/>
              </a:xfrm>
              <a:prstGeom prst="rect">
                <a:avLst/>
              </a:prstGeom>
              <a:solidFill>
                <a:srgbClr val="A6D3A5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lIns="0" tIns="0" rIns="0" bIns="0" rtlCol="0" anchor="ctr"/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2800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3</a:t>
                </a:r>
                <a:endParaRPr lang="en-US" sz="2800" dirty="0"/>
              </a:p>
            </p:txBody>
          </p:sp>
          <p:sp>
            <p:nvSpPr>
              <p:cNvPr id="17" name="Text 15"/>
              <p:cNvSpPr/>
              <p:nvPr/>
            </p:nvSpPr>
            <p:spPr>
              <a:xfrm>
                <a:off x="7690650" y="1350357"/>
                <a:ext cx="2362637" cy="365622"/>
              </a:xfrm>
              <a:custGeom>
                <a:avLst/>
                <a:gdLst>
                  <a:gd name="csX0" fmla="*/ 0 w 2362637"/>
                  <a:gd name="csY0" fmla="*/ 0 h 365622"/>
                  <a:gd name="csX1" fmla="*/ 567033 w 2362637"/>
                  <a:gd name="csY1" fmla="*/ 0 h 365622"/>
                  <a:gd name="csX2" fmla="*/ 1204945 w 2362637"/>
                  <a:gd name="csY2" fmla="*/ 0 h 365622"/>
                  <a:gd name="csX3" fmla="*/ 1748351 w 2362637"/>
                  <a:gd name="csY3" fmla="*/ 0 h 365622"/>
                  <a:gd name="csX4" fmla="*/ 2362637 w 2362637"/>
                  <a:gd name="csY4" fmla="*/ 0 h 365622"/>
                  <a:gd name="csX5" fmla="*/ 2362637 w 2362637"/>
                  <a:gd name="csY5" fmla="*/ 365622 h 365622"/>
                  <a:gd name="csX6" fmla="*/ 1795604 w 2362637"/>
                  <a:gd name="csY6" fmla="*/ 365622 h 365622"/>
                  <a:gd name="csX7" fmla="*/ 1252198 w 2362637"/>
                  <a:gd name="csY7" fmla="*/ 365622 h 365622"/>
                  <a:gd name="csX8" fmla="*/ 732417 w 2362637"/>
                  <a:gd name="csY8" fmla="*/ 365622 h 365622"/>
                  <a:gd name="csX9" fmla="*/ 0 w 2362637"/>
                  <a:gd name="csY9" fmla="*/ 365622 h 365622"/>
                  <a:gd name="csX10" fmla="*/ 0 w 2362637"/>
                  <a:gd name="csY10" fmla="*/ 0 h 3656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2362637" h="365622" fill="none" extrusionOk="0">
                    <a:moveTo>
                      <a:pt x="0" y="0"/>
                    </a:moveTo>
                    <a:cubicBezTo>
                      <a:pt x="207960" y="2461"/>
                      <a:pt x="349644" y="26897"/>
                      <a:pt x="567033" y="0"/>
                    </a:cubicBezTo>
                    <a:cubicBezTo>
                      <a:pt x="784422" y="-26897"/>
                      <a:pt x="985343" y="-8868"/>
                      <a:pt x="1204945" y="0"/>
                    </a:cubicBezTo>
                    <a:cubicBezTo>
                      <a:pt x="1424547" y="8868"/>
                      <a:pt x="1488228" y="-15319"/>
                      <a:pt x="1748351" y="0"/>
                    </a:cubicBezTo>
                    <a:cubicBezTo>
                      <a:pt x="2008474" y="15319"/>
                      <a:pt x="2120004" y="26371"/>
                      <a:pt x="2362637" y="0"/>
                    </a:cubicBezTo>
                    <a:cubicBezTo>
                      <a:pt x="2367429" y="74634"/>
                      <a:pt x="2372884" y="224415"/>
                      <a:pt x="2362637" y="365622"/>
                    </a:cubicBezTo>
                    <a:cubicBezTo>
                      <a:pt x="2205954" y="368107"/>
                      <a:pt x="2008677" y="382615"/>
                      <a:pt x="1795604" y="365622"/>
                    </a:cubicBezTo>
                    <a:cubicBezTo>
                      <a:pt x="1582531" y="348629"/>
                      <a:pt x="1415994" y="346900"/>
                      <a:pt x="1252198" y="365622"/>
                    </a:cubicBezTo>
                    <a:cubicBezTo>
                      <a:pt x="1088402" y="384344"/>
                      <a:pt x="889081" y="368526"/>
                      <a:pt x="732417" y="365622"/>
                    </a:cubicBezTo>
                    <a:cubicBezTo>
                      <a:pt x="575753" y="362718"/>
                      <a:pt x="165806" y="341834"/>
                      <a:pt x="0" y="365622"/>
                    </a:cubicBezTo>
                    <a:cubicBezTo>
                      <a:pt x="-10535" y="243624"/>
                      <a:pt x="-92" y="150105"/>
                      <a:pt x="0" y="0"/>
                    </a:cubicBezTo>
                    <a:close/>
                  </a:path>
                  <a:path w="2362637" h="365622" stroke="0" extrusionOk="0">
                    <a:moveTo>
                      <a:pt x="0" y="0"/>
                    </a:moveTo>
                    <a:cubicBezTo>
                      <a:pt x="289424" y="9050"/>
                      <a:pt x="471213" y="22339"/>
                      <a:pt x="590659" y="0"/>
                    </a:cubicBezTo>
                    <a:cubicBezTo>
                      <a:pt x="710105" y="-22339"/>
                      <a:pt x="877413" y="9215"/>
                      <a:pt x="1110439" y="0"/>
                    </a:cubicBezTo>
                    <a:cubicBezTo>
                      <a:pt x="1343465" y="-9215"/>
                      <a:pt x="1462913" y="17048"/>
                      <a:pt x="1677472" y="0"/>
                    </a:cubicBezTo>
                    <a:cubicBezTo>
                      <a:pt x="1892031" y="-17048"/>
                      <a:pt x="2086547" y="33004"/>
                      <a:pt x="2362637" y="0"/>
                    </a:cubicBezTo>
                    <a:cubicBezTo>
                      <a:pt x="2352865" y="103158"/>
                      <a:pt x="2368104" y="242160"/>
                      <a:pt x="2362637" y="365622"/>
                    </a:cubicBezTo>
                    <a:cubicBezTo>
                      <a:pt x="2136798" y="348812"/>
                      <a:pt x="1859382" y="375479"/>
                      <a:pt x="1724725" y="365622"/>
                    </a:cubicBezTo>
                    <a:cubicBezTo>
                      <a:pt x="1590068" y="355765"/>
                      <a:pt x="1240278" y="345701"/>
                      <a:pt x="1086813" y="365622"/>
                    </a:cubicBezTo>
                    <a:cubicBezTo>
                      <a:pt x="933348" y="385543"/>
                      <a:pt x="671437" y="339856"/>
                      <a:pt x="543407" y="365622"/>
                    </a:cubicBezTo>
                    <a:cubicBezTo>
                      <a:pt x="415377" y="391388"/>
                      <a:pt x="146788" y="362278"/>
                      <a:pt x="0" y="365622"/>
                    </a:cubicBezTo>
                    <a:cubicBezTo>
                      <a:pt x="15811" y="243674"/>
                      <a:pt x="-8675" y="169600"/>
                      <a:pt x="0" y="0"/>
                    </a:cubicBezTo>
                    <a:close/>
                  </a:path>
                </a:pathLst>
              </a:custGeom>
              <a:solidFill>
                <a:srgbClr val="A6D3A5"/>
              </a:solidFill>
              <a:ln>
                <a:solidFill>
                  <a:schemeClr val="accent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217376116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ct val="104000"/>
                  </a:lnSpc>
                  <a:buNone/>
                </a:pPr>
                <a:r>
                  <a:rPr lang="en-US" sz="2400" b="1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Август</a:t>
                </a:r>
                <a:endParaRPr lang="en-US" sz="2400" b="1" dirty="0"/>
              </a:p>
            </p:txBody>
          </p:sp>
          <p:sp>
            <p:nvSpPr>
              <p:cNvPr id="18" name="Text 16"/>
              <p:cNvSpPr/>
              <p:nvPr/>
            </p:nvSpPr>
            <p:spPr>
              <a:xfrm>
                <a:off x="6083049" y="1729855"/>
                <a:ext cx="6012215" cy="1476076"/>
              </a:xfrm>
              <a:custGeom>
                <a:avLst/>
                <a:gdLst>
                  <a:gd name="csX0" fmla="*/ 0 w 6012215"/>
                  <a:gd name="csY0" fmla="*/ 0 h 1476076"/>
                  <a:gd name="csX1" fmla="*/ 6012215 w 6012215"/>
                  <a:gd name="csY1" fmla="*/ 0 h 1476076"/>
                  <a:gd name="csX2" fmla="*/ 6012215 w 6012215"/>
                  <a:gd name="csY2" fmla="*/ 1476076 h 1476076"/>
                  <a:gd name="csX3" fmla="*/ 0 w 6012215"/>
                  <a:gd name="csY3" fmla="*/ 1476076 h 1476076"/>
                  <a:gd name="csX4" fmla="*/ 0 w 6012215"/>
                  <a:gd name="csY4" fmla="*/ 0 h 14760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6012215" h="1476076" fill="none" extrusionOk="0">
                    <a:moveTo>
                      <a:pt x="0" y="0"/>
                    </a:moveTo>
                    <a:cubicBezTo>
                      <a:pt x="1152760" y="35215"/>
                      <a:pt x="3955138" y="169922"/>
                      <a:pt x="6012215" y="0"/>
                    </a:cubicBezTo>
                    <a:cubicBezTo>
                      <a:pt x="5907571" y="659947"/>
                      <a:pt x="5905772" y="959013"/>
                      <a:pt x="6012215" y="1476076"/>
                    </a:cubicBezTo>
                    <a:cubicBezTo>
                      <a:pt x="4505419" y="1485329"/>
                      <a:pt x="2311806" y="1403514"/>
                      <a:pt x="0" y="1476076"/>
                    </a:cubicBezTo>
                    <a:cubicBezTo>
                      <a:pt x="-123419" y="1320868"/>
                      <a:pt x="-51359" y="229461"/>
                      <a:pt x="0" y="0"/>
                    </a:cubicBezTo>
                    <a:close/>
                  </a:path>
                  <a:path w="6012215" h="1476076" stroke="0" extrusionOk="0">
                    <a:moveTo>
                      <a:pt x="0" y="0"/>
                    </a:moveTo>
                    <a:cubicBezTo>
                      <a:pt x="1951942" y="54286"/>
                      <a:pt x="3566455" y="165908"/>
                      <a:pt x="6012215" y="0"/>
                    </a:cubicBezTo>
                    <a:cubicBezTo>
                      <a:pt x="6106010" y="421493"/>
                      <a:pt x="5966202" y="1276240"/>
                      <a:pt x="6012215" y="1476076"/>
                    </a:cubicBezTo>
                    <a:cubicBezTo>
                      <a:pt x="5305622" y="1552195"/>
                      <a:pt x="2102350" y="1568274"/>
                      <a:pt x="0" y="1476076"/>
                    </a:cubicBezTo>
                    <a:cubicBezTo>
                      <a:pt x="-37370" y="1145071"/>
                      <a:pt x="19686" y="579293"/>
                      <a:pt x="0" y="0"/>
                    </a:cubicBezTo>
                    <a:close/>
                  </a:path>
                </a:pathLst>
              </a:custGeom>
              <a:solidFill>
                <a:srgbClr val="A6D3A5"/>
              </a:solidFill>
              <a:ln>
                <a:solidFill>
                  <a:schemeClr val="accent1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3687323451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ctr">
                  <a:lnSpc>
                    <a:spcPct val="133000"/>
                  </a:lnSpc>
                  <a:buNone/>
                </a:pP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Знакомство с расписанием и режимом дня. Экскурсия в </a:t>
                </a:r>
                <a:r>
                  <a:rPr lang="en-US" dirty="0" err="1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школу</a:t>
                </a:r>
                <a:r>
                  <a:rPr lang="ru-RU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(медосмотр). </a:t>
                </a: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С</a:t>
                </a:r>
                <a:r>
                  <a:rPr lang="ru-RU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обираем </a:t>
                </a: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</a:t>
                </a:r>
                <a:r>
                  <a:rPr lang="en-US" dirty="0" err="1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портфел</a:t>
                </a:r>
                <a:r>
                  <a:rPr lang="ru-RU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ь</a:t>
                </a: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вместе с </a:t>
                </a:r>
                <a:r>
                  <a:rPr lang="en-US" dirty="0" err="1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ребёнком</a:t>
                </a: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.</a:t>
                </a:r>
                <a:r>
                  <a:rPr lang="ru-RU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Учимся одевать школьную и спортивную формы.</a:t>
                </a: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</a:t>
                </a:r>
                <a:r>
                  <a:rPr lang="ru-RU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Говорим</a:t>
                </a:r>
                <a:r>
                  <a:rPr lang="en-US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о школьных правилах и дружбе.</a:t>
                </a:r>
                <a:endParaRPr lang="en-US" dirty="0"/>
              </a:p>
            </p:txBody>
          </p:sp>
        </p:grpSp>
        <p:sp>
          <p:nvSpPr>
            <p:cNvPr id="19" name="Text 17"/>
            <p:cNvSpPr/>
            <p:nvPr/>
          </p:nvSpPr>
          <p:spPr>
            <a:xfrm>
              <a:off x="428108" y="6166476"/>
              <a:ext cx="11478132" cy="1252703"/>
            </a:xfrm>
            <a:custGeom>
              <a:avLst/>
              <a:gdLst>
                <a:gd name="csX0" fmla="*/ 0 w 11478132"/>
                <a:gd name="csY0" fmla="*/ 0 h 1252703"/>
                <a:gd name="csX1" fmla="*/ 11478132 w 11478132"/>
                <a:gd name="csY1" fmla="*/ 0 h 1252703"/>
                <a:gd name="csX2" fmla="*/ 11478132 w 11478132"/>
                <a:gd name="csY2" fmla="*/ 1252703 h 1252703"/>
                <a:gd name="csX3" fmla="*/ 0 w 11478132"/>
                <a:gd name="csY3" fmla="*/ 1252703 h 1252703"/>
                <a:gd name="csX4" fmla="*/ 0 w 11478132"/>
                <a:gd name="csY4" fmla="*/ 0 h 12527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78132" h="1252703" fill="none" extrusionOk="0">
                  <a:moveTo>
                    <a:pt x="0" y="0"/>
                  </a:moveTo>
                  <a:cubicBezTo>
                    <a:pt x="4006226" y="-33775"/>
                    <a:pt x="8240749" y="138873"/>
                    <a:pt x="11478132" y="0"/>
                  </a:cubicBezTo>
                  <a:cubicBezTo>
                    <a:pt x="11534210" y="213691"/>
                    <a:pt x="11438252" y="773903"/>
                    <a:pt x="11478132" y="1252703"/>
                  </a:cubicBezTo>
                  <a:cubicBezTo>
                    <a:pt x="7206360" y="1115373"/>
                    <a:pt x="5665596" y="1114847"/>
                    <a:pt x="0" y="1252703"/>
                  </a:cubicBezTo>
                  <a:cubicBezTo>
                    <a:pt x="82650" y="850950"/>
                    <a:pt x="-15583" y="419366"/>
                    <a:pt x="0" y="0"/>
                  </a:cubicBezTo>
                  <a:close/>
                </a:path>
                <a:path w="11478132" h="1252703" stroke="0" extrusionOk="0">
                  <a:moveTo>
                    <a:pt x="0" y="0"/>
                  </a:moveTo>
                  <a:cubicBezTo>
                    <a:pt x="2426998" y="-101487"/>
                    <a:pt x="8050363" y="-162162"/>
                    <a:pt x="11478132" y="0"/>
                  </a:cubicBezTo>
                  <a:cubicBezTo>
                    <a:pt x="11399145" y="240911"/>
                    <a:pt x="11378850" y="631864"/>
                    <a:pt x="11478132" y="1252703"/>
                  </a:cubicBezTo>
                  <a:cubicBezTo>
                    <a:pt x="9938826" y="1302768"/>
                    <a:pt x="3642924" y="1094254"/>
                    <a:pt x="0" y="1252703"/>
                  </a:cubicBezTo>
                  <a:cubicBezTo>
                    <a:pt x="69265" y="1108309"/>
                    <a:pt x="-50051" y="411061"/>
                    <a:pt x="0" y="0"/>
                  </a:cubicBezTo>
                  <a:close/>
                </a:path>
              </a:pathLst>
            </a:custGeom>
            <a:solidFill>
              <a:srgbClr val="FF89C4"/>
            </a:solidFill>
            <a:ln>
              <a:solidFill>
                <a:schemeClr val="accent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33000"/>
                </a:lnSpc>
                <a:buNone/>
              </a:pPr>
              <a:r>
                <a:rPr lang="en-US" sz="24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Регулярность важнее интенсивности. </a:t>
              </a:r>
              <a:endParaRPr lang="ru-RU" sz="2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endParaRPr>
            </a:p>
            <a:p>
              <a:pPr marL="0" indent="0" algn="ctr">
                <a:lnSpc>
                  <a:spcPct val="133000"/>
                </a:lnSpc>
                <a:buNone/>
              </a:pPr>
              <a:r>
                <a:rPr lang="en-US" sz="2400" dirty="0" err="1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Даже</a:t>
              </a:r>
              <a:r>
                <a:rPr lang="en-US" sz="24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15 минут ежедневных занятий за три месяца дадут отличный результат.</a:t>
              </a:r>
              <a:endParaRPr lang="en-US" sz="2400" dirty="0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4867" y="311255"/>
            <a:ext cx="1084562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Развитие навыков: на что обратить внимание</a:t>
            </a:r>
            <a:endParaRPr lang="en-US" sz="4000" b="1" dirty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62EA918-6B40-9CD7-FD02-1810E5633D50}"/>
              </a:ext>
            </a:extLst>
          </p:cNvPr>
          <p:cNvGrpSpPr/>
          <p:nvPr/>
        </p:nvGrpSpPr>
        <p:grpSpPr>
          <a:xfrm>
            <a:off x="233464" y="1312069"/>
            <a:ext cx="11828835" cy="5234676"/>
            <a:chOff x="661573" y="2408337"/>
            <a:chExt cx="10868548" cy="3009899"/>
          </a:xfrm>
        </p:grpSpPr>
        <p:pic>
          <p:nvPicPr>
            <p:cNvPr id="3" name="Image 0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1575" y="2408337"/>
              <a:ext cx="708701" cy="472480"/>
            </a:xfrm>
            <a:prstGeom prst="rect">
              <a:avLst/>
            </a:prstGeom>
          </p:spPr>
        </p:pic>
        <p:sp>
          <p:nvSpPr>
            <p:cNvPr id="4" name="Text 1"/>
            <p:cNvSpPr/>
            <p:nvPr/>
          </p:nvSpPr>
          <p:spPr>
            <a:xfrm>
              <a:off x="1370276" y="2408337"/>
              <a:ext cx="2362637" cy="2952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32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Мелкая моторика</a:t>
              </a:r>
              <a:endParaRPr lang="en-US" sz="3200" b="1" dirty="0"/>
            </a:p>
          </p:txBody>
        </p:sp>
        <p:sp>
          <p:nvSpPr>
            <p:cNvPr id="5" name="Text 2"/>
            <p:cNvSpPr/>
            <p:nvPr/>
          </p:nvSpPr>
          <p:spPr>
            <a:xfrm>
              <a:off x="1370276" y="2817019"/>
              <a:ext cx="4607405" cy="907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Лепка, рисование, вырезание, нанизывание бусин, застёгивание пуговиц. Это напрямую влияет на качество письма в 1 классе.</a:t>
              </a:r>
              <a:endParaRPr lang="en-US" sz="2000" dirty="0"/>
            </a:p>
          </p:txBody>
        </p:sp>
        <p:pic>
          <p:nvPicPr>
            <p:cNvPr id="6" name="Image 1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18675" y="2408337"/>
              <a:ext cx="567707" cy="472480"/>
            </a:xfrm>
            <a:prstGeom prst="rect">
              <a:avLst/>
            </a:prstGeom>
          </p:spPr>
        </p:pic>
        <p:sp>
          <p:nvSpPr>
            <p:cNvPr id="7" name="Text 3"/>
            <p:cNvSpPr/>
            <p:nvPr/>
          </p:nvSpPr>
          <p:spPr>
            <a:xfrm>
              <a:off x="6922617" y="2408337"/>
              <a:ext cx="2362637" cy="2952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32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Чтение и речь</a:t>
              </a:r>
              <a:endParaRPr lang="en-US" sz="3200" b="1" dirty="0"/>
            </a:p>
          </p:txBody>
        </p:sp>
        <p:sp>
          <p:nvSpPr>
            <p:cNvPr id="8" name="Text 4"/>
            <p:cNvSpPr/>
            <p:nvPr/>
          </p:nvSpPr>
          <p:spPr>
            <a:xfrm>
              <a:off x="6922617" y="2817019"/>
              <a:ext cx="4607504" cy="907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Читайте вслух каждый день. Обсуждайте прочитанное, задавайте вопросы. Учите ребёнка выражать мысли полными предложениями.</a:t>
              </a:r>
              <a:endParaRPr lang="en-US" sz="2000" dirty="0"/>
            </a:p>
          </p:txBody>
        </p:sp>
        <p:pic>
          <p:nvPicPr>
            <p:cNvPr id="9" name="Image 2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61573" y="4102298"/>
              <a:ext cx="708702" cy="472480"/>
            </a:xfrm>
            <a:prstGeom prst="rect">
              <a:avLst/>
            </a:prstGeom>
          </p:spPr>
        </p:pic>
        <p:sp>
          <p:nvSpPr>
            <p:cNvPr id="10" name="Text 5"/>
            <p:cNvSpPr/>
            <p:nvPr/>
          </p:nvSpPr>
          <p:spPr>
            <a:xfrm>
              <a:off x="1370276" y="4102298"/>
              <a:ext cx="2362637" cy="2952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32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Режим дня</a:t>
              </a:r>
              <a:endParaRPr lang="en-US" sz="3200" b="1" dirty="0"/>
            </a:p>
          </p:txBody>
        </p:sp>
        <p:sp>
          <p:nvSpPr>
            <p:cNvPr id="11" name="Text 6"/>
            <p:cNvSpPr/>
            <p:nvPr/>
          </p:nvSpPr>
          <p:spPr>
            <a:xfrm>
              <a:off x="1370276" y="4510980"/>
              <a:ext cx="4607405" cy="907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Постепенно переводите ребёнка на школьный режим: подъём в 7:00, отбой в 21:00. За 2 недели до 1 сентября режим должен быть установлен.</a:t>
              </a:r>
              <a:endParaRPr lang="en-US" sz="2000" dirty="0"/>
            </a:p>
          </p:txBody>
        </p:sp>
        <p:pic>
          <p:nvPicPr>
            <p:cNvPr id="12" name="Image 3" descr="preencoded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048178" y="4102298"/>
              <a:ext cx="638206" cy="472480"/>
            </a:xfrm>
            <a:prstGeom prst="rect">
              <a:avLst/>
            </a:prstGeom>
          </p:spPr>
        </p:pic>
        <p:sp>
          <p:nvSpPr>
            <p:cNvPr id="13" name="Text 7"/>
            <p:cNvSpPr/>
            <p:nvPr/>
          </p:nvSpPr>
          <p:spPr>
            <a:xfrm>
              <a:off x="6922617" y="4102298"/>
              <a:ext cx="2362637" cy="2952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32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Социальные навыки</a:t>
              </a:r>
              <a:endParaRPr lang="en-US" sz="3200" b="1" dirty="0"/>
            </a:p>
          </p:txBody>
        </p:sp>
        <p:sp>
          <p:nvSpPr>
            <p:cNvPr id="14" name="Text 8"/>
            <p:cNvSpPr/>
            <p:nvPr/>
          </p:nvSpPr>
          <p:spPr>
            <a:xfrm>
              <a:off x="6922617" y="4510980"/>
              <a:ext cx="4607504" cy="907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lnSpcReduction="10000"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Учите ребёнка здороваться, просить помощи, слушать других. Посещение кружков и секций летом поможет привыкнуть к работе в коллективе.</a:t>
              </a:r>
              <a:endParaRPr lang="en-US" sz="2000" dirty="0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242982" y="283205"/>
            <a:ext cx="5070547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До встречи 1 сентября!</a:t>
            </a:r>
            <a:endParaRPr lang="en-US" sz="4400" b="1" dirty="0"/>
          </a:p>
        </p:txBody>
      </p:sp>
      <p:sp>
        <p:nvSpPr>
          <p:cNvPr id="4" name="Text 1"/>
          <p:cNvSpPr/>
          <p:nvPr/>
        </p:nvSpPr>
        <p:spPr>
          <a:xfrm>
            <a:off x="89020" y="891171"/>
            <a:ext cx="12033237" cy="801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2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Мы уверены, что совместная подготовка сделает этот важный шаг лёгким и радостным для вашего ребёнка.</a:t>
            </a:r>
            <a:endParaRPr lang="en-US" sz="240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E32C9A1F-7CB0-6ECC-6E6A-D86E62010ACC}"/>
              </a:ext>
            </a:extLst>
          </p:cNvPr>
          <p:cNvGrpSpPr/>
          <p:nvPr/>
        </p:nvGrpSpPr>
        <p:grpSpPr>
          <a:xfrm>
            <a:off x="4918953" y="1489199"/>
            <a:ext cx="7114162" cy="4075200"/>
            <a:chOff x="5233360" y="2088059"/>
            <a:chExt cx="6296860" cy="2865693"/>
          </a:xfrm>
        </p:grpSpPr>
        <p:sp>
          <p:nvSpPr>
            <p:cNvPr id="8" name="Shape 5"/>
            <p:cNvSpPr/>
            <p:nvPr/>
          </p:nvSpPr>
          <p:spPr>
            <a:xfrm>
              <a:off x="5334870" y="2088059"/>
              <a:ext cx="6195350" cy="1275114"/>
            </a:xfrm>
            <a:prstGeom prst="roundRect">
              <a:avLst>
                <a:gd name="adj" fmla="val 4155"/>
              </a:avLst>
            </a:prstGeom>
            <a:solidFill>
              <a:srgbClr val="E1E1EA"/>
            </a:solidFill>
            <a:ln w="6350">
              <a:solidFill>
                <a:srgbClr val="C7C7D0"/>
              </a:solidFill>
              <a:prstDash val="solid"/>
            </a:ln>
          </p:spPr>
          <p:txBody>
            <a:bodyPr/>
            <a:lstStyle/>
            <a:p>
              <a:endParaRPr lang="ru-RU" sz="3200"/>
            </a:p>
          </p:txBody>
        </p:sp>
        <p:sp>
          <p:nvSpPr>
            <p:cNvPr id="9" name="Text 6"/>
            <p:cNvSpPr/>
            <p:nvPr/>
          </p:nvSpPr>
          <p:spPr>
            <a:xfrm>
              <a:off x="5586319" y="2255044"/>
              <a:ext cx="5155132" cy="25737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400" dirty="0">
                  <a:solidFill>
                    <a:srgbClr val="000000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📅</a:t>
              </a:r>
              <a:r>
                <a:rPr lang="en-US" sz="2400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 Режим — с августа</a:t>
              </a:r>
              <a:endParaRPr lang="en-US" sz="2400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5507742" y="2594273"/>
              <a:ext cx="5855498" cy="713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23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Начните переход на школьный распорядок дня за 2 недели до начала учёбы.</a:t>
              </a:r>
              <a:endParaRPr lang="en-US" sz="2000" dirty="0"/>
            </a:p>
          </p:txBody>
        </p:sp>
        <p:sp>
          <p:nvSpPr>
            <p:cNvPr id="11" name="Shape 8"/>
            <p:cNvSpPr/>
            <p:nvPr/>
          </p:nvSpPr>
          <p:spPr>
            <a:xfrm>
              <a:off x="5233360" y="3805097"/>
              <a:ext cx="6296860" cy="1148655"/>
            </a:xfrm>
            <a:prstGeom prst="roundRect">
              <a:avLst>
                <a:gd name="adj" fmla="val 5875"/>
              </a:avLst>
            </a:prstGeom>
            <a:solidFill>
              <a:srgbClr val="E1E1EA"/>
            </a:solidFill>
            <a:ln w="6350">
              <a:solidFill>
                <a:srgbClr val="C7C7D0"/>
              </a:solidFill>
              <a:prstDash val="solid"/>
            </a:ln>
          </p:spPr>
          <p:txBody>
            <a:bodyPr/>
            <a:lstStyle/>
            <a:p>
              <a:endParaRPr lang="ru-RU" sz="3200"/>
            </a:p>
          </p:txBody>
        </p:sp>
        <p:sp>
          <p:nvSpPr>
            <p:cNvPr id="12" name="Text 9"/>
            <p:cNvSpPr/>
            <p:nvPr/>
          </p:nvSpPr>
          <p:spPr>
            <a:xfrm>
              <a:off x="5400341" y="4015680"/>
              <a:ext cx="2863282" cy="25737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400" dirty="0">
                  <a:solidFill>
                    <a:srgbClr val="000000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💛</a:t>
              </a:r>
              <a:r>
                <a:rPr lang="en-US" sz="2400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 Поддержка и спокойствие</a:t>
              </a:r>
              <a:endParaRPr lang="en-US" sz="2400" dirty="0"/>
            </a:p>
          </p:txBody>
        </p:sp>
        <p:sp>
          <p:nvSpPr>
            <p:cNvPr id="13" name="Text 10"/>
            <p:cNvSpPr/>
            <p:nvPr/>
          </p:nvSpPr>
          <p:spPr>
            <a:xfrm>
              <a:off x="5400341" y="4354909"/>
              <a:ext cx="5962898" cy="475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23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Позитивный настрой родителей — лучший подарок первокласснику. Школа — это интересно!</a:t>
              </a:r>
              <a:endParaRPr lang="en-US" sz="2000" dirty="0"/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BADF6724-FF22-504F-BE6B-8F443F0C34D1}"/>
              </a:ext>
            </a:extLst>
          </p:cNvPr>
          <p:cNvGrpSpPr/>
          <p:nvPr/>
        </p:nvGrpSpPr>
        <p:grpSpPr>
          <a:xfrm>
            <a:off x="174565" y="5606943"/>
            <a:ext cx="11858550" cy="1231602"/>
            <a:chOff x="5233360" y="5150941"/>
            <a:chExt cx="6296860" cy="801291"/>
          </a:xfrm>
        </p:grpSpPr>
        <p:sp>
          <p:nvSpPr>
            <p:cNvPr id="14" name="Shape 11"/>
            <p:cNvSpPr/>
            <p:nvPr/>
          </p:nvSpPr>
          <p:spPr>
            <a:xfrm>
              <a:off x="5233360" y="5150941"/>
              <a:ext cx="6296860" cy="801291"/>
            </a:xfrm>
            <a:prstGeom prst="roundRect">
              <a:avLst>
                <a:gd name="adj" fmla="val 8421"/>
              </a:avLst>
            </a:prstGeom>
            <a:solidFill>
              <a:srgbClr val="B6FCB8"/>
            </a:solidFill>
            <a:ln/>
          </p:spPr>
          <p:txBody>
            <a:bodyPr/>
            <a:lstStyle/>
            <a:p>
              <a:endParaRPr lang="ru-RU" sz="4000"/>
            </a:p>
          </p:txBody>
        </p:sp>
        <p:pic>
          <p:nvPicPr>
            <p:cNvPr id="15" name="Image 1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3992" y="5369818"/>
              <a:ext cx="200814" cy="160635"/>
            </a:xfrm>
            <a:prstGeom prst="rect">
              <a:avLst/>
            </a:prstGeom>
          </p:spPr>
        </p:pic>
        <p:sp>
          <p:nvSpPr>
            <p:cNvPr id="16" name="Text 12"/>
            <p:cNvSpPr/>
            <p:nvPr/>
          </p:nvSpPr>
          <p:spPr>
            <a:xfrm>
              <a:off x="5755436" y="5313859"/>
              <a:ext cx="5614153" cy="475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23000"/>
                </a:lnSpc>
                <a:buNone/>
              </a:pPr>
              <a:r>
                <a:rPr lang="en-US" sz="2400" dirty="0">
                  <a:solidFill>
                    <a:srgbClr val="000000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По всем вопросам обращайтесь к классному руководителю. </a:t>
              </a:r>
              <a:endParaRPr lang="en-US" sz="2400" dirty="0"/>
            </a:p>
          </p:txBody>
        </p:sp>
      </p:grpSp>
      <p:pic>
        <p:nvPicPr>
          <p:cNvPr id="17" name="Рисунок 16" descr="undefined">
            <a:extLst>
              <a:ext uri="{FF2B5EF4-FFF2-40B4-BE49-F238E27FC236}">
                <a16:creationId xmlns:a16="http://schemas.microsoft.com/office/drawing/2014/main" id="{DC8FE260-927C-1FD1-786E-589CF8E55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0" y="1855379"/>
            <a:ext cx="4844983" cy="32299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BB043E6-38FC-4AAE-F5AF-62E77640615E}"/>
              </a:ext>
            </a:extLst>
          </p:cNvPr>
          <p:cNvGrpSpPr/>
          <p:nvPr/>
        </p:nvGrpSpPr>
        <p:grpSpPr>
          <a:xfrm>
            <a:off x="254498" y="50280"/>
            <a:ext cx="11004630" cy="804088"/>
            <a:chOff x="642425" y="3548939"/>
            <a:chExt cx="6315909" cy="1252835"/>
          </a:xfrm>
        </p:grpSpPr>
        <p:pic>
          <p:nvPicPr>
            <p:cNvPr id="3" name="Image 2" descr="preencoded.png">
              <a:extLst>
                <a:ext uri="{FF2B5EF4-FFF2-40B4-BE49-F238E27FC236}">
                  <a16:creationId xmlns:a16="http://schemas.microsoft.com/office/drawing/2014/main" id="{F02E9731-AF6A-3033-7412-7091190977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3548939"/>
              <a:ext cx="6315909" cy="1252835"/>
            </a:xfrm>
            <a:prstGeom prst="rect">
              <a:avLst/>
            </a:prstGeom>
          </p:spPr>
        </p:pic>
        <p:sp>
          <p:nvSpPr>
            <p:cNvPr id="4" name="Text 4">
              <a:extLst>
                <a:ext uri="{FF2B5EF4-FFF2-40B4-BE49-F238E27FC236}">
                  <a16:creationId xmlns:a16="http://schemas.microsoft.com/office/drawing/2014/main" id="{F157B807-02D4-55F3-5C57-35FAE007F161}"/>
                </a:ext>
              </a:extLst>
            </p:cNvPr>
            <p:cNvSpPr/>
            <p:nvPr/>
          </p:nvSpPr>
          <p:spPr>
            <a:xfrm>
              <a:off x="907730" y="3685284"/>
              <a:ext cx="5658326" cy="75444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ru-RU" sz="4000" b="1" dirty="0">
                  <a:solidFill>
                    <a:srgbClr val="3C393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itchFamily="34" charset="0"/>
                </a:rPr>
                <a:t>Режим работы гимназии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7EC4677-6EF5-2F6A-3721-85E1A6AD66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375749"/>
              </p:ext>
            </p:extLst>
          </p:nvPr>
        </p:nvGraphicFramePr>
        <p:xfrm>
          <a:off x="531588" y="808265"/>
          <a:ext cx="10441212" cy="5725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941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DC676253-6988-A8CE-64A8-4E0F327CB4BE}"/>
              </a:ext>
            </a:extLst>
          </p:cNvPr>
          <p:cNvGrpSpPr/>
          <p:nvPr/>
        </p:nvGrpSpPr>
        <p:grpSpPr>
          <a:xfrm>
            <a:off x="254498" y="50280"/>
            <a:ext cx="11004630" cy="804088"/>
            <a:chOff x="642425" y="3548939"/>
            <a:chExt cx="6315909" cy="1252835"/>
          </a:xfrm>
        </p:grpSpPr>
        <p:pic>
          <p:nvPicPr>
            <p:cNvPr id="3" name="Image 2" descr="preencoded.png">
              <a:extLst>
                <a:ext uri="{FF2B5EF4-FFF2-40B4-BE49-F238E27FC236}">
                  <a16:creationId xmlns:a16="http://schemas.microsoft.com/office/drawing/2014/main" id="{A3BD432C-EAFA-94EB-8E62-CCFF59D321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3548939"/>
              <a:ext cx="6315909" cy="1252835"/>
            </a:xfrm>
            <a:prstGeom prst="rect">
              <a:avLst/>
            </a:prstGeom>
          </p:spPr>
        </p:pic>
        <p:sp>
          <p:nvSpPr>
            <p:cNvPr id="4" name="Text 4">
              <a:extLst>
                <a:ext uri="{FF2B5EF4-FFF2-40B4-BE49-F238E27FC236}">
                  <a16:creationId xmlns:a16="http://schemas.microsoft.com/office/drawing/2014/main" id="{20B0F8FF-46F2-8E29-37A4-DE74392E2F67}"/>
                </a:ext>
              </a:extLst>
            </p:cNvPr>
            <p:cNvSpPr/>
            <p:nvPr/>
          </p:nvSpPr>
          <p:spPr>
            <a:xfrm>
              <a:off x="907730" y="3685284"/>
              <a:ext cx="5658326" cy="75444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ru-RU" sz="4000" b="1" dirty="0">
                  <a:solidFill>
                    <a:srgbClr val="3C393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itchFamily="34" charset="0"/>
                </a:rPr>
                <a:t>Группа продлённого дня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6F16E39-FD28-7C50-AE9E-765C1C0A78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4211032"/>
              </p:ext>
            </p:extLst>
          </p:nvPr>
        </p:nvGraphicFramePr>
        <p:xfrm>
          <a:off x="1339273" y="1052945"/>
          <a:ext cx="9744363" cy="5310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4110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BB9BD3A-2B9A-B249-6518-ECF8BD2F5747}"/>
              </a:ext>
            </a:extLst>
          </p:cNvPr>
          <p:cNvGrpSpPr/>
          <p:nvPr/>
        </p:nvGrpSpPr>
        <p:grpSpPr>
          <a:xfrm>
            <a:off x="254498" y="50280"/>
            <a:ext cx="11004630" cy="804088"/>
            <a:chOff x="642425" y="3548939"/>
            <a:chExt cx="6315909" cy="1252835"/>
          </a:xfrm>
        </p:grpSpPr>
        <p:pic>
          <p:nvPicPr>
            <p:cNvPr id="3" name="Image 2" descr="preencoded.png">
              <a:extLst>
                <a:ext uri="{FF2B5EF4-FFF2-40B4-BE49-F238E27FC236}">
                  <a16:creationId xmlns:a16="http://schemas.microsoft.com/office/drawing/2014/main" id="{5B5A0C1B-6942-3091-1F51-1C0A3414072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3548939"/>
              <a:ext cx="6315909" cy="1252835"/>
            </a:xfrm>
            <a:prstGeom prst="rect">
              <a:avLst/>
            </a:prstGeom>
          </p:spPr>
        </p:pic>
        <p:sp>
          <p:nvSpPr>
            <p:cNvPr id="4" name="Text 4">
              <a:extLst>
                <a:ext uri="{FF2B5EF4-FFF2-40B4-BE49-F238E27FC236}">
                  <a16:creationId xmlns:a16="http://schemas.microsoft.com/office/drawing/2014/main" id="{ED5526D3-35A1-6F52-C563-61400DDFA107}"/>
                </a:ext>
              </a:extLst>
            </p:cNvPr>
            <p:cNvSpPr/>
            <p:nvPr/>
          </p:nvSpPr>
          <p:spPr>
            <a:xfrm>
              <a:off x="907730" y="3685284"/>
              <a:ext cx="5658326" cy="75444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ru-RU" sz="4000" b="1" dirty="0">
                  <a:solidFill>
                    <a:srgbClr val="3C393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leway" pitchFamily="34" charset="0"/>
                </a:rPr>
                <a:t>Внеурочная деятельность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0928AD8-2CF6-9BA7-BA25-934935671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1746464"/>
              </p:ext>
            </p:extLst>
          </p:nvPr>
        </p:nvGraphicFramePr>
        <p:xfrm>
          <a:off x="932872" y="1098900"/>
          <a:ext cx="1125912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9193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0339" y="93734"/>
            <a:ext cx="1169540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Программа «Школа России»</a:t>
            </a:r>
            <a:endParaRPr lang="en-US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1"/>
          <p:cNvSpPr/>
          <p:nvPr/>
        </p:nvSpPr>
        <p:spPr>
          <a:xfrm>
            <a:off x="371663" y="756826"/>
            <a:ext cx="10868547" cy="352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Наша гимназия работает по федеральной образовательной программе </a:t>
            </a:r>
            <a:r>
              <a:rPr lang="en-US" sz="1450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«Школа России»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1450" dirty="0"/>
          </a:p>
        </p:txBody>
      </p:sp>
      <p:pic>
        <p:nvPicPr>
          <p:cNvPr id="18" name="Рисунок 17" descr="Picture background">
            <a:extLst>
              <a:ext uri="{FF2B5EF4-FFF2-40B4-BE49-F238E27FC236}">
                <a16:creationId xmlns:a16="http://schemas.microsoft.com/office/drawing/2014/main" id="{247333B5-D8A1-8B06-91BC-B82609CD1A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58"/>
          <a:stretch>
            <a:fillRect/>
          </a:stretch>
        </p:blipFill>
        <p:spPr>
          <a:xfrm>
            <a:off x="1876833" y="1071330"/>
            <a:ext cx="8450482" cy="56758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1474" y="317761"/>
            <a:ext cx="5683907" cy="877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Учебники и </a:t>
            </a:r>
            <a:r>
              <a:rPr lang="ru-RU" sz="3700" b="1" dirty="0">
                <a:solidFill>
                  <a:srgbClr val="1B1B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тетради</a:t>
            </a:r>
            <a:endParaRPr lang="en-US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213159" y="932873"/>
            <a:ext cx="6764226" cy="2262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2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Все учебники по программе «Школа России» входят в федеральный перечень и выдаются </a:t>
            </a:r>
            <a:r>
              <a:rPr lang="en-US" sz="2800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бесплатно</a:t>
            </a:r>
            <a:r>
              <a:rPr lang="en-US" sz="2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в начале учебного года. </a:t>
            </a:r>
            <a:endParaRPr lang="ru-RU" sz="2800" dirty="0">
              <a:solidFill>
                <a:srgbClr val="3C3939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4" name="Рисунок 13" descr="Picture background">
            <a:extLst>
              <a:ext uri="{FF2B5EF4-FFF2-40B4-BE49-F238E27FC236}">
                <a16:creationId xmlns:a16="http://schemas.microsoft.com/office/drawing/2014/main" id="{D69C395B-644E-190F-886D-5EC1A0EFA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158" y="0"/>
            <a:ext cx="3528291" cy="4592235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5F88857-2537-D3DE-293F-78616AEE4992}"/>
              </a:ext>
            </a:extLst>
          </p:cNvPr>
          <p:cNvGrpSpPr/>
          <p:nvPr/>
        </p:nvGrpSpPr>
        <p:grpSpPr>
          <a:xfrm>
            <a:off x="67600" y="4267186"/>
            <a:ext cx="7247599" cy="2569966"/>
            <a:chOff x="661475" y="3638948"/>
            <a:chExt cx="6315909" cy="2126800"/>
          </a:xfrm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707249D5-A940-C2CF-D3DC-932CBA1199B1}"/>
                </a:ext>
              </a:extLst>
            </p:cNvPr>
            <p:cNvGrpSpPr/>
            <p:nvPr/>
          </p:nvGrpSpPr>
          <p:grpSpPr>
            <a:xfrm>
              <a:off x="661475" y="3638948"/>
              <a:ext cx="6315909" cy="2126800"/>
              <a:chOff x="651950" y="2408990"/>
              <a:chExt cx="6315909" cy="1252835"/>
            </a:xfrm>
          </p:grpSpPr>
          <p:pic>
            <p:nvPicPr>
              <p:cNvPr id="5" name="Image 1" descr="preencoded.png"/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51950" y="2408990"/>
                <a:ext cx="6315909" cy="1252835"/>
              </a:xfrm>
              <a:prstGeom prst="rect">
                <a:avLst/>
              </a:prstGeom>
            </p:spPr>
          </p:pic>
          <p:sp>
            <p:nvSpPr>
              <p:cNvPr id="6" name="Text 2"/>
              <p:cNvSpPr/>
              <p:nvPr/>
            </p:nvSpPr>
            <p:spPr>
              <a:xfrm>
                <a:off x="784998" y="2444433"/>
                <a:ext cx="3297552" cy="265708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800" b="1" dirty="0" err="1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Прописи</a:t>
                </a:r>
                <a:r>
                  <a:rPr lang="en-US" sz="2800" b="1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 —</a:t>
                </a:r>
                <a:r>
                  <a:rPr lang="ru-RU" sz="2800" b="1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В.Г.</a:t>
                </a:r>
                <a:r>
                  <a:rPr lang="en-US" sz="2800" b="1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 Горецкий, </a:t>
                </a:r>
                <a:r>
                  <a:rPr lang="ru-RU" sz="2800" b="1" dirty="0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Н.А.</a:t>
                </a:r>
                <a:r>
                  <a:rPr lang="en-US" sz="2800" b="1" dirty="0" err="1">
                    <a:solidFill>
                      <a:srgbClr val="3C3939"/>
                    </a:solidFill>
                    <a:latin typeface="Raleway" pitchFamily="34" charset="0"/>
                    <a:ea typeface="Raleway" pitchFamily="34" charset="-122"/>
                    <a:cs typeface="Raleway" pitchFamily="34" charset="-120"/>
                  </a:rPr>
                  <a:t>Федосова</a:t>
                </a:r>
                <a:endParaRPr lang="en-US" sz="2800" b="1" dirty="0"/>
              </a:p>
            </p:txBody>
          </p:sp>
          <p:sp>
            <p:nvSpPr>
              <p:cNvPr id="7" name="Text 3"/>
              <p:cNvSpPr/>
              <p:nvPr/>
            </p:nvSpPr>
            <p:spPr>
              <a:xfrm>
                <a:off x="907730" y="2693105"/>
                <a:ext cx="5861499" cy="51712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 algn="l">
                  <a:lnSpc>
                    <a:spcPct val="127000"/>
                  </a:lnSpc>
                  <a:buNone/>
                </a:pPr>
                <a:r>
                  <a:rPr lang="en-US" sz="2000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4 части. Тренируют написание букв, слогов и </a:t>
                </a:r>
                <a:r>
                  <a:rPr lang="en-US" sz="2000" dirty="0" err="1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слов</a:t>
                </a:r>
                <a:r>
                  <a:rPr lang="en-US" sz="2000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</a:t>
                </a:r>
                <a:endParaRPr lang="ru-RU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endParaRPr>
              </a:p>
              <a:p>
                <a:pPr marL="0" indent="0" algn="l">
                  <a:lnSpc>
                    <a:spcPct val="127000"/>
                  </a:lnSpc>
                  <a:buNone/>
                </a:pPr>
                <a:r>
                  <a:rPr lang="en-US" sz="2000" dirty="0" err="1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по</a:t>
                </a:r>
                <a:r>
                  <a:rPr lang="en-US" sz="2000" dirty="0">
                    <a:solidFill>
                      <a:srgbClr val="3C3939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 образцу. Обязательны для всех учеников.</a:t>
                </a:r>
                <a:endParaRPr lang="en-US" sz="2000" dirty="0"/>
              </a:p>
            </p:txBody>
          </p:sp>
        </p:grpSp>
        <p:sp>
          <p:nvSpPr>
            <p:cNvPr id="19" name="Text 2">
              <a:extLst>
                <a:ext uri="{FF2B5EF4-FFF2-40B4-BE49-F238E27FC236}">
                  <a16:creationId xmlns:a16="http://schemas.microsoft.com/office/drawing/2014/main" id="{D82E4E00-E457-BE88-B638-CF49E80E7A24}"/>
                </a:ext>
              </a:extLst>
            </p:cNvPr>
            <p:cNvSpPr/>
            <p:nvPr/>
          </p:nvSpPr>
          <p:spPr>
            <a:xfrm>
              <a:off x="1069655" y="4996353"/>
              <a:ext cx="3297552" cy="45106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ru-RU" sz="2800" b="1" dirty="0">
                  <a:solidFill>
                    <a:srgbClr val="3C3939"/>
                  </a:solidFill>
                  <a:latin typeface="Raleway" pitchFamily="34" charset="0"/>
                </a:rPr>
                <a:t>Рабочая тетрадь – </a:t>
              </a:r>
              <a:r>
                <a:rPr lang="ru-RU" sz="2800" b="1" dirty="0" err="1">
                  <a:solidFill>
                    <a:srgbClr val="3C3939"/>
                  </a:solidFill>
                  <a:latin typeface="Raleway" pitchFamily="34" charset="0"/>
                </a:rPr>
                <a:t>Канакина</a:t>
              </a:r>
              <a:r>
                <a:rPr lang="ru-RU" sz="2800" b="1" dirty="0">
                  <a:solidFill>
                    <a:srgbClr val="3C3939"/>
                  </a:solidFill>
                  <a:latin typeface="Raleway" pitchFamily="34" charset="0"/>
                </a:rPr>
                <a:t> В.П. </a:t>
              </a:r>
              <a:endParaRPr lang="en-US" sz="2800" b="1" dirty="0"/>
            </a:p>
          </p:txBody>
        </p:sp>
      </p:grpSp>
      <p:pic>
        <p:nvPicPr>
          <p:cNvPr id="22" name="Рисунок 21" descr="Picture background">
            <a:extLst>
              <a:ext uri="{FF2B5EF4-FFF2-40B4-BE49-F238E27FC236}">
                <a16:creationId xmlns:a16="http://schemas.microsoft.com/office/drawing/2014/main" id="{41344272-77EE-8A1E-01C6-DCBF23C4D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28162" t="25566" r="27582" b="15340"/>
          <a:stretch>
            <a:fillRect/>
          </a:stretch>
        </p:blipFill>
        <p:spPr>
          <a:xfrm>
            <a:off x="9846545" y="3756524"/>
            <a:ext cx="2277855" cy="30415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8EDABA7-50EE-476E-5668-B27D74D744C3}"/>
              </a:ext>
            </a:extLst>
          </p:cNvPr>
          <p:cNvGrpSpPr/>
          <p:nvPr/>
        </p:nvGrpSpPr>
        <p:grpSpPr>
          <a:xfrm>
            <a:off x="272970" y="64131"/>
            <a:ext cx="11004630" cy="1506737"/>
            <a:chOff x="642425" y="3786386"/>
            <a:chExt cx="6315909" cy="1252835"/>
          </a:xfrm>
        </p:grpSpPr>
        <p:pic>
          <p:nvPicPr>
            <p:cNvPr id="5" name="Image 2" descr="preencoded.png">
              <a:extLst>
                <a:ext uri="{FF2B5EF4-FFF2-40B4-BE49-F238E27FC236}">
                  <a16:creationId xmlns:a16="http://schemas.microsoft.com/office/drawing/2014/main" id="{3925B9FC-944B-CF43-C440-72DE134409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3786386"/>
              <a:ext cx="6315909" cy="1252835"/>
            </a:xfrm>
            <a:prstGeom prst="rect">
              <a:avLst/>
            </a:prstGeom>
          </p:spPr>
        </p:pic>
        <p:sp>
          <p:nvSpPr>
            <p:cNvPr id="6" name="Text 4">
              <a:extLst>
                <a:ext uri="{FF2B5EF4-FFF2-40B4-BE49-F238E27FC236}">
                  <a16:creationId xmlns:a16="http://schemas.microsoft.com/office/drawing/2014/main" id="{27E432C0-3D97-D7A5-187A-D8E133E68E76}"/>
                </a:ext>
              </a:extLst>
            </p:cNvPr>
            <p:cNvSpPr/>
            <p:nvPr/>
          </p:nvSpPr>
          <p:spPr>
            <a:xfrm>
              <a:off x="907730" y="3975497"/>
              <a:ext cx="4126801" cy="2657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8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Рабочая тетрадь по математике — </a:t>
              </a:r>
              <a:r>
                <a:rPr lang="ru-RU" sz="28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М.И. </a:t>
              </a:r>
              <a:r>
                <a:rPr lang="en-US" sz="2800" b="1" dirty="0" err="1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Моро</a:t>
              </a:r>
              <a:r>
                <a:rPr lang="ru-RU" sz="28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, </a:t>
              </a:r>
              <a:r>
                <a:rPr lang="ru-RU" sz="2800" b="1" dirty="0" err="1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С.И.Волкова</a:t>
              </a:r>
              <a:endParaRPr lang="en-US" sz="2800" b="1" dirty="0"/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95F693D0-B795-A40C-026F-85C61EFE6CA7}"/>
                </a:ext>
              </a:extLst>
            </p:cNvPr>
            <p:cNvSpPr/>
            <p:nvPr/>
          </p:nvSpPr>
          <p:spPr>
            <a:xfrm>
              <a:off x="907730" y="4332982"/>
              <a:ext cx="5861499" cy="5171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27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2 части. Закрепляет материал учебника, содержит разнообразные упражнения.</a:t>
              </a:r>
              <a:endParaRPr lang="en-US" sz="2000" dirty="0"/>
            </a:p>
          </p:txBody>
        </p:sp>
      </p:grpSp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id="{4D147AC2-6448-5363-031B-7E7A8B35F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5284" t="8962" r="5274" b="7884"/>
          <a:stretch>
            <a:fillRect/>
          </a:stretch>
        </p:blipFill>
        <p:spPr>
          <a:xfrm>
            <a:off x="153467" y="1663089"/>
            <a:ext cx="7434002" cy="4948718"/>
          </a:xfrm>
          <a:prstGeom prst="rect">
            <a:avLst/>
          </a:prstGeom>
        </p:spPr>
      </p:pic>
      <p:sp>
        <p:nvSpPr>
          <p:cNvPr id="10" name="Text 4">
            <a:extLst>
              <a:ext uri="{FF2B5EF4-FFF2-40B4-BE49-F238E27FC236}">
                <a16:creationId xmlns:a16="http://schemas.microsoft.com/office/drawing/2014/main" id="{03A4B947-C0D1-CCF7-DA6B-D0ACA8439B6C}"/>
              </a:ext>
            </a:extLst>
          </p:cNvPr>
          <p:cNvSpPr/>
          <p:nvPr/>
        </p:nvSpPr>
        <p:spPr>
          <a:xfrm>
            <a:off x="656744" y="949801"/>
            <a:ext cx="719040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28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Проверочные работы</a:t>
            </a:r>
            <a:r>
              <a:rPr lang="en-US" sz="28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по </a:t>
            </a:r>
            <a:r>
              <a:rPr lang="en-US" sz="2800" b="1" dirty="0" err="1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математике</a:t>
            </a:r>
            <a:r>
              <a:rPr lang="en-US" sz="28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—</a:t>
            </a:r>
            <a:r>
              <a:rPr lang="ru-RU" sz="28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ru-RU" sz="2800" b="1" dirty="0" err="1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С.И.Волкова</a:t>
            </a:r>
            <a:endParaRPr lang="en-US" sz="2800" b="1" dirty="0"/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id="{AFBC5767-15E3-1229-658B-AEE7FAF589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3863" y="1570868"/>
            <a:ext cx="3818474" cy="505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63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0A897DA-89B4-9127-7C5B-FFFEBD4736D5}"/>
              </a:ext>
            </a:extLst>
          </p:cNvPr>
          <p:cNvGrpSpPr/>
          <p:nvPr/>
        </p:nvGrpSpPr>
        <p:grpSpPr>
          <a:xfrm>
            <a:off x="134426" y="195443"/>
            <a:ext cx="11955974" cy="994271"/>
            <a:chOff x="642425" y="5192316"/>
            <a:chExt cx="6315909" cy="994271"/>
          </a:xfrm>
        </p:grpSpPr>
        <p:pic>
          <p:nvPicPr>
            <p:cNvPr id="3" name="Image 3" descr="preencoded.png">
              <a:extLst>
                <a:ext uri="{FF2B5EF4-FFF2-40B4-BE49-F238E27FC236}">
                  <a16:creationId xmlns:a16="http://schemas.microsoft.com/office/drawing/2014/main" id="{78BE25FB-7246-294E-8BC6-5CF5BE129A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2425" y="5192316"/>
              <a:ext cx="6315909" cy="994271"/>
            </a:xfrm>
            <a:prstGeom prst="rect">
              <a:avLst/>
            </a:prstGeom>
          </p:spPr>
        </p:pic>
        <p:sp>
          <p:nvSpPr>
            <p:cNvPr id="4" name="Text 6">
              <a:extLst>
                <a:ext uri="{FF2B5EF4-FFF2-40B4-BE49-F238E27FC236}">
                  <a16:creationId xmlns:a16="http://schemas.microsoft.com/office/drawing/2014/main" id="{B1137610-1607-BEDE-4611-97ADFA545F49}"/>
                </a:ext>
              </a:extLst>
            </p:cNvPr>
            <p:cNvSpPr/>
            <p:nvPr/>
          </p:nvSpPr>
          <p:spPr>
            <a:xfrm>
              <a:off x="907730" y="5381427"/>
              <a:ext cx="5429313" cy="2657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800" b="1" dirty="0">
                  <a:solidFill>
                    <a:srgbClr val="3C3939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Рабочая тетрадь по окружающему миру — Плешаков</a:t>
              </a:r>
              <a:endParaRPr lang="en-US" sz="2800" b="1" dirty="0"/>
            </a:p>
          </p:txBody>
        </p:sp>
        <p:sp>
          <p:nvSpPr>
            <p:cNvPr id="5" name="Text 7">
              <a:extLst>
                <a:ext uri="{FF2B5EF4-FFF2-40B4-BE49-F238E27FC236}">
                  <a16:creationId xmlns:a16="http://schemas.microsoft.com/office/drawing/2014/main" id="{800CB2A8-9C9B-7017-EB81-A5D964044C84}"/>
                </a:ext>
              </a:extLst>
            </p:cNvPr>
            <p:cNvSpPr/>
            <p:nvPr/>
          </p:nvSpPr>
          <p:spPr>
            <a:xfrm>
              <a:off x="907730" y="5738912"/>
              <a:ext cx="5861499" cy="25856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27000"/>
                </a:lnSpc>
                <a:buNone/>
              </a:pPr>
              <a:r>
                <a:rPr lang="en-US" sz="2000" dirty="0">
                  <a:solidFill>
                    <a:srgbClr val="3C3939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2 части. Включает наблюдения, схемы и творческие задания.</a:t>
              </a:r>
              <a:endParaRPr lang="en-US" sz="2000" dirty="0"/>
            </a:p>
          </p:txBody>
        </p:sp>
      </p:grpSp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id="{91055506-1E68-89A2-FF20-463C693E7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426" y="1326482"/>
            <a:ext cx="6602053" cy="5146964"/>
          </a:xfrm>
          <a:prstGeom prst="rect">
            <a:avLst/>
          </a:prstGeom>
        </p:spPr>
      </p:pic>
      <p:pic>
        <p:nvPicPr>
          <p:cNvPr id="7" name="Рисунок 6" descr="Picture background">
            <a:extLst>
              <a:ext uri="{FF2B5EF4-FFF2-40B4-BE49-F238E27FC236}">
                <a16:creationId xmlns:a16="http://schemas.microsoft.com/office/drawing/2014/main" id="{E964F58D-208C-B245-EF76-8C8EC789F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4468" r="13604"/>
          <a:stretch>
            <a:fillRect/>
          </a:stretch>
        </p:blipFill>
        <p:spPr>
          <a:xfrm>
            <a:off x="7573818" y="1547198"/>
            <a:ext cx="3509817" cy="487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21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1060</Words>
  <Application>Microsoft Office PowerPoint</Application>
  <PresentationFormat>Широкоэкранный</PresentationFormat>
  <Paragraphs>162</Paragraphs>
  <Slides>25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Symbol</vt:lpstr>
      <vt:lpstr>Roboto</vt:lpstr>
      <vt:lpstr>Arial</vt:lpstr>
      <vt:lpstr>Raleway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Татьяна</dc:creator>
  <cp:lastModifiedBy>Пользователь</cp:lastModifiedBy>
  <cp:revision>8</cp:revision>
  <dcterms:created xsi:type="dcterms:W3CDTF">2026-06-15T07:00:30Z</dcterms:created>
  <dcterms:modified xsi:type="dcterms:W3CDTF">2026-06-17T10:48:40Z</dcterms:modified>
</cp:coreProperties>
</file>